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9" r:id="rId4"/>
    <p:sldId id="304" r:id="rId5"/>
    <p:sldId id="260" r:id="rId6"/>
    <p:sldId id="261" r:id="rId7"/>
    <p:sldId id="305" r:id="rId8"/>
    <p:sldId id="263" r:id="rId9"/>
    <p:sldId id="264" r:id="rId10"/>
    <p:sldId id="268" r:id="rId11"/>
    <p:sldId id="269" r:id="rId12"/>
    <p:sldId id="306" r:id="rId13"/>
    <p:sldId id="307" r:id="rId14"/>
    <p:sldId id="272" r:id="rId15"/>
    <p:sldId id="273" r:id="rId16"/>
    <p:sldId id="274" r:id="rId17"/>
    <p:sldId id="275" r:id="rId18"/>
    <p:sldId id="276" r:id="rId19"/>
    <p:sldId id="277" r:id="rId20"/>
    <p:sldId id="278" r:id="rId21"/>
    <p:sldId id="279" r:id="rId22"/>
    <p:sldId id="280" r:id="rId23"/>
    <p:sldId id="281" r:id="rId24"/>
    <p:sldId id="308" r:id="rId25"/>
    <p:sldId id="309" r:id="rId26"/>
    <p:sldId id="282" r:id="rId27"/>
    <p:sldId id="283" r:id="rId28"/>
    <p:sldId id="310" r:id="rId29"/>
    <p:sldId id="285" r:id="rId30"/>
    <p:sldId id="286" r:id="rId31"/>
    <p:sldId id="311" r:id="rId32"/>
    <p:sldId id="288" r:id="rId33"/>
    <p:sldId id="312" r:id="rId34"/>
    <p:sldId id="290" r:id="rId35"/>
    <p:sldId id="297" r:id="rId36"/>
    <p:sldId id="313" r:id="rId37"/>
    <p:sldId id="314" r:id="rId38"/>
    <p:sldId id="300" r:id="rId39"/>
    <p:sldId id="301" r:id="rId40"/>
    <p:sldId id="315" r:id="rId41"/>
    <p:sldId id="316" r:id="rId42"/>
    <p:sldId id="317" r:id="rId43"/>
    <p:sldId id="303"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7E6E6"/>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179575" y="1271016"/>
            <a:ext cx="7315200" cy="3791712"/>
          </a:xfrm>
          <a:prstGeom prst="rect">
            <a:avLst/>
          </a:prstGeom>
        </p:spPr>
      </p:pic>
      <p:pic>
        <p:nvPicPr>
          <p:cNvPr id="18" name="bg object 18"/>
          <p:cNvPicPr/>
          <p:nvPr/>
        </p:nvPicPr>
        <p:blipFill>
          <a:blip r:embed="rId3" cstate="print"/>
          <a:stretch>
            <a:fillRect/>
          </a:stretch>
        </p:blipFill>
        <p:spPr>
          <a:xfrm>
            <a:off x="1822704" y="5870448"/>
            <a:ext cx="6025896" cy="822959"/>
          </a:xfrm>
          <a:prstGeom prst="rect">
            <a:avLst/>
          </a:prstGeom>
        </p:spPr>
      </p:pic>
      <p:sp>
        <p:nvSpPr>
          <p:cNvPr id="19" name="bg object 19"/>
          <p:cNvSpPr/>
          <p:nvPr/>
        </p:nvSpPr>
        <p:spPr>
          <a:xfrm>
            <a:off x="463295" y="5218176"/>
            <a:ext cx="8120380" cy="585470"/>
          </a:xfrm>
          <a:custGeom>
            <a:avLst/>
            <a:gdLst/>
            <a:ahLst/>
            <a:cxnLst/>
            <a:rect l="l" t="t" r="r" b="b"/>
            <a:pathLst>
              <a:path w="8120380" h="585470">
                <a:moveTo>
                  <a:pt x="8119872" y="0"/>
                </a:moveTo>
                <a:lnTo>
                  <a:pt x="0" y="0"/>
                </a:lnTo>
                <a:lnTo>
                  <a:pt x="0" y="585216"/>
                </a:lnTo>
                <a:lnTo>
                  <a:pt x="8119872" y="585216"/>
                </a:lnTo>
                <a:lnTo>
                  <a:pt x="8119872" y="0"/>
                </a:lnTo>
                <a:close/>
              </a:path>
            </a:pathLst>
          </a:custGeom>
          <a:solidFill>
            <a:srgbClr val="FFFF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7E6E6"/>
          </a:solidFill>
        </p:spPr>
        <p:txBody>
          <a:bodyPr wrap="square" lIns="0" tIns="0" rIns="0" bIns="0" rtlCol="0"/>
          <a:lstStyle/>
          <a:p>
            <a:endParaRPr/>
          </a:p>
        </p:txBody>
      </p:sp>
      <p:sp>
        <p:nvSpPr>
          <p:cNvPr id="2" name="Holder 2"/>
          <p:cNvSpPr>
            <a:spLocks noGrp="1"/>
          </p:cNvSpPr>
          <p:nvPr>
            <p:ph type="title"/>
          </p:nvPr>
        </p:nvSpPr>
        <p:spPr>
          <a:xfrm>
            <a:off x="638911" y="1271143"/>
            <a:ext cx="7866176" cy="453389"/>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5/23/2023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841119" y="4342333"/>
            <a:ext cx="5628640" cy="574675"/>
          </a:xfrm>
          <a:prstGeom prst="rect">
            <a:avLst/>
          </a:prstGeom>
        </p:spPr>
        <p:txBody>
          <a:bodyPr vert="horz" wrap="square" lIns="0" tIns="12700" rIns="0" bIns="0" rtlCol="0">
            <a:spAutoFit/>
          </a:bodyPr>
          <a:lstStyle/>
          <a:p>
            <a:pPr algn="ctr">
              <a:lnSpc>
                <a:spcPct val="100000"/>
              </a:lnSpc>
              <a:spcBef>
                <a:spcPts val="100"/>
              </a:spcBef>
            </a:pPr>
            <a:r>
              <a:rPr sz="1800" b="1" spc="-5" dirty="0">
                <a:latin typeface="Palatino Linotype"/>
                <a:cs typeface="Palatino Linotype"/>
              </a:rPr>
              <a:t>How</a:t>
            </a:r>
            <a:r>
              <a:rPr sz="1800" b="1" spc="-20" dirty="0">
                <a:latin typeface="Palatino Linotype"/>
                <a:cs typeface="Palatino Linotype"/>
              </a:rPr>
              <a:t> </a:t>
            </a:r>
            <a:r>
              <a:rPr sz="1800" b="1" dirty="0">
                <a:latin typeface="Palatino Linotype"/>
                <a:cs typeface="Palatino Linotype"/>
              </a:rPr>
              <a:t>to</a:t>
            </a:r>
            <a:r>
              <a:rPr sz="1800" b="1" spc="5" dirty="0">
                <a:latin typeface="Palatino Linotype"/>
                <a:cs typeface="Palatino Linotype"/>
              </a:rPr>
              <a:t> </a:t>
            </a:r>
            <a:r>
              <a:rPr sz="1800" b="1" dirty="0">
                <a:latin typeface="Palatino Linotype"/>
                <a:cs typeface="Palatino Linotype"/>
              </a:rPr>
              <a:t>Complete</a:t>
            </a:r>
            <a:r>
              <a:rPr sz="1800" b="1" spc="-35" dirty="0">
                <a:latin typeface="Palatino Linotype"/>
                <a:cs typeface="Palatino Linotype"/>
              </a:rPr>
              <a:t> </a:t>
            </a:r>
            <a:r>
              <a:rPr sz="1800" b="1" dirty="0">
                <a:latin typeface="Palatino Linotype"/>
                <a:cs typeface="Palatino Linotype"/>
              </a:rPr>
              <a:t>a</a:t>
            </a:r>
            <a:r>
              <a:rPr sz="1800" b="1" spc="-15" dirty="0">
                <a:latin typeface="Palatino Linotype"/>
                <a:cs typeface="Palatino Linotype"/>
              </a:rPr>
              <a:t> </a:t>
            </a:r>
            <a:r>
              <a:rPr sz="1800" b="1" dirty="0">
                <a:latin typeface="Palatino Linotype"/>
                <a:cs typeface="Palatino Linotype"/>
              </a:rPr>
              <a:t>Non-unit </a:t>
            </a:r>
            <a:r>
              <a:rPr sz="1800" b="1" spc="-5" dirty="0">
                <a:latin typeface="Palatino Linotype"/>
                <a:cs typeface="Palatino Linotype"/>
              </a:rPr>
              <a:t>Performance</a:t>
            </a:r>
            <a:r>
              <a:rPr sz="1800" b="1" spc="-35" dirty="0">
                <a:latin typeface="Palatino Linotype"/>
                <a:cs typeface="Palatino Linotype"/>
              </a:rPr>
              <a:t> </a:t>
            </a:r>
            <a:r>
              <a:rPr sz="1800" b="1" dirty="0">
                <a:latin typeface="Palatino Linotype"/>
                <a:cs typeface="Palatino Linotype"/>
              </a:rPr>
              <a:t>Evaluation</a:t>
            </a:r>
            <a:endParaRPr sz="1800">
              <a:latin typeface="Palatino Linotype"/>
              <a:cs typeface="Palatino Linotype"/>
            </a:endParaRPr>
          </a:p>
          <a:p>
            <a:pPr marL="6350" algn="ctr">
              <a:lnSpc>
                <a:spcPct val="100000"/>
              </a:lnSpc>
              <a:spcBef>
                <a:spcPts val="5"/>
              </a:spcBef>
            </a:pPr>
            <a:r>
              <a:rPr sz="1800" b="1" dirty="0">
                <a:latin typeface="Palatino Linotype"/>
                <a:cs typeface="Palatino Linotype"/>
              </a:rPr>
              <a:t>in</a:t>
            </a:r>
            <a:r>
              <a:rPr sz="1800" b="1" spc="-5" dirty="0">
                <a:latin typeface="Palatino Linotype"/>
                <a:cs typeface="Palatino Linotype"/>
              </a:rPr>
              <a:t> </a:t>
            </a:r>
            <a:r>
              <a:rPr sz="1800" b="1" dirty="0">
                <a:latin typeface="Palatino Linotype"/>
                <a:cs typeface="Palatino Linotype"/>
              </a:rPr>
              <a:t>the</a:t>
            </a:r>
            <a:r>
              <a:rPr sz="1800" b="1" spc="-15" dirty="0">
                <a:latin typeface="Palatino Linotype"/>
                <a:cs typeface="Palatino Linotype"/>
              </a:rPr>
              <a:t> </a:t>
            </a:r>
            <a:r>
              <a:rPr sz="1800" b="1" spc="-5" dirty="0">
                <a:latin typeface="Palatino Linotype"/>
                <a:cs typeface="Palatino Linotype"/>
              </a:rPr>
              <a:t>Oracle</a:t>
            </a:r>
            <a:r>
              <a:rPr sz="1800" b="1" spc="-20" dirty="0">
                <a:latin typeface="Palatino Linotype"/>
                <a:cs typeface="Palatino Linotype"/>
              </a:rPr>
              <a:t> </a:t>
            </a:r>
            <a:r>
              <a:rPr sz="1800" b="1" spc="-10" dirty="0">
                <a:latin typeface="Palatino Linotype"/>
                <a:cs typeface="Palatino Linotype"/>
              </a:rPr>
              <a:t>HCM</a:t>
            </a:r>
            <a:r>
              <a:rPr sz="1800" b="1" spc="15" dirty="0">
                <a:latin typeface="Palatino Linotype"/>
                <a:cs typeface="Palatino Linotype"/>
              </a:rPr>
              <a:t> </a:t>
            </a:r>
            <a:r>
              <a:rPr sz="1800" b="1" spc="-5" dirty="0">
                <a:latin typeface="Palatino Linotype"/>
                <a:cs typeface="Palatino Linotype"/>
              </a:rPr>
              <a:t>Cloud</a:t>
            </a:r>
            <a:endParaRPr sz="1800">
              <a:latin typeface="Palatino Linotype"/>
              <a:cs typeface="Palatino Linotype"/>
            </a:endParaRPr>
          </a:p>
        </p:txBody>
      </p:sp>
      <p:pic>
        <p:nvPicPr>
          <p:cNvPr id="6" name="Picture 5">
            <a:extLst>
              <a:ext uri="{FF2B5EF4-FFF2-40B4-BE49-F238E27FC236}">
                <a16:creationId xmlns:a16="http://schemas.microsoft.com/office/drawing/2014/main" id="{DB730216-54C4-4B9D-9AD1-D8F6341B1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555" y="1371600"/>
            <a:ext cx="4000500" cy="1238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68858" y="1303096"/>
            <a:ext cx="3816985" cy="219932"/>
          </a:xfrm>
          <a:prstGeom prst="rect">
            <a:avLst/>
          </a:prstGeom>
        </p:spPr>
        <p:txBody>
          <a:bodyPr vert="horz" wrap="square" lIns="0" tIns="12065" rIns="0" bIns="0" rtlCol="0">
            <a:spAutoFit/>
          </a:bodyPr>
          <a:lstStyle/>
          <a:p>
            <a:pPr marL="12700">
              <a:lnSpc>
                <a:spcPct val="100000"/>
              </a:lnSpc>
              <a:spcBef>
                <a:spcPts val="95"/>
              </a:spcBef>
              <a:tabLst>
                <a:tab pos="356870" algn="l"/>
              </a:tabLst>
            </a:pPr>
            <a:r>
              <a:rPr sz="1350" b="1" spc="-5" dirty="0">
                <a:latin typeface="Calibri"/>
                <a:cs typeface="Calibri"/>
              </a:rPr>
              <a:t>Click</a:t>
            </a:r>
            <a:r>
              <a:rPr sz="1350" b="1" spc="5" dirty="0">
                <a:latin typeface="Calibri"/>
                <a:cs typeface="Calibri"/>
              </a:rPr>
              <a:t> </a:t>
            </a:r>
            <a:r>
              <a:rPr sz="1350" b="1" spc="-15" dirty="0">
                <a:solidFill>
                  <a:srgbClr val="C00000"/>
                </a:solidFill>
                <a:latin typeface="Calibri"/>
                <a:cs typeface="Calibri"/>
              </a:rPr>
              <a:t>Edit</a:t>
            </a:r>
            <a:r>
              <a:rPr sz="1350" b="1" spc="30" dirty="0">
                <a:solidFill>
                  <a:srgbClr val="C00000"/>
                </a:solidFill>
                <a:latin typeface="Calibri"/>
                <a:cs typeface="Calibri"/>
              </a:rPr>
              <a:t> </a:t>
            </a:r>
            <a:r>
              <a:rPr sz="1350" b="1" spc="-15" dirty="0">
                <a:latin typeface="Calibri"/>
                <a:cs typeface="Calibri"/>
              </a:rPr>
              <a:t>to</a:t>
            </a:r>
            <a:r>
              <a:rPr sz="1350" b="1" dirty="0">
                <a:latin typeface="Calibri"/>
                <a:cs typeface="Calibri"/>
              </a:rPr>
              <a:t> </a:t>
            </a:r>
            <a:r>
              <a:rPr sz="1350" b="1" spc="-15" dirty="0">
                <a:latin typeface="Calibri"/>
                <a:cs typeface="Calibri"/>
              </a:rPr>
              <a:t>enter</a:t>
            </a:r>
            <a:r>
              <a:rPr sz="1350" b="1" spc="50" dirty="0">
                <a:latin typeface="Calibri"/>
                <a:cs typeface="Calibri"/>
              </a:rPr>
              <a:t> </a:t>
            </a:r>
            <a:r>
              <a:rPr sz="1350" b="1" spc="-10" dirty="0">
                <a:latin typeface="Calibri"/>
                <a:cs typeface="Calibri"/>
              </a:rPr>
              <a:t>the</a:t>
            </a:r>
            <a:r>
              <a:rPr sz="1350" b="1" spc="10" dirty="0">
                <a:latin typeface="Calibri"/>
                <a:cs typeface="Calibri"/>
              </a:rPr>
              <a:t> </a:t>
            </a:r>
            <a:r>
              <a:rPr sz="1350" b="1" spc="-10" dirty="0">
                <a:latin typeface="Calibri"/>
                <a:cs typeface="Calibri"/>
              </a:rPr>
              <a:t>Non-Unit</a:t>
            </a:r>
            <a:r>
              <a:rPr sz="1350" b="1" spc="45" dirty="0">
                <a:latin typeface="Calibri"/>
                <a:cs typeface="Calibri"/>
              </a:rPr>
              <a:t> </a:t>
            </a:r>
            <a:r>
              <a:rPr sz="1350" b="1" spc="-15" dirty="0">
                <a:latin typeface="Calibri"/>
                <a:cs typeface="Calibri"/>
              </a:rPr>
              <a:t>Overall</a:t>
            </a:r>
            <a:r>
              <a:rPr sz="1350" b="1" spc="40" dirty="0">
                <a:latin typeface="Calibri"/>
                <a:cs typeface="Calibri"/>
              </a:rPr>
              <a:t> </a:t>
            </a:r>
            <a:r>
              <a:rPr sz="1350" b="1" spc="-20" dirty="0">
                <a:latin typeface="Calibri"/>
                <a:cs typeface="Calibri"/>
              </a:rPr>
              <a:t>Summary.</a:t>
            </a:r>
            <a:endParaRPr sz="1350" b="1" dirty="0">
              <a:latin typeface="Calibri"/>
              <a:cs typeface="Calibri"/>
            </a:endParaRPr>
          </a:p>
        </p:txBody>
      </p:sp>
      <p:pic>
        <p:nvPicPr>
          <p:cNvPr id="7" name="Picture 6">
            <a:extLst>
              <a:ext uri="{FF2B5EF4-FFF2-40B4-BE49-F238E27FC236}">
                <a16:creationId xmlns:a16="http://schemas.microsoft.com/office/drawing/2014/main" id="{51B6A518-CFFB-42EF-9479-E69D519F2F42}"/>
              </a:ext>
            </a:extLst>
          </p:cNvPr>
          <p:cNvPicPr>
            <a:picLocks noChangeAspect="1"/>
          </p:cNvPicPr>
          <p:nvPr/>
        </p:nvPicPr>
        <p:blipFill rotWithShape="1">
          <a:blip r:embed="rId2"/>
          <a:srcRect t="4680"/>
          <a:stretch/>
        </p:blipFill>
        <p:spPr>
          <a:xfrm>
            <a:off x="0" y="2590800"/>
            <a:ext cx="9144000" cy="4267200"/>
          </a:xfrm>
          <a:prstGeom prst="rect">
            <a:avLst/>
          </a:prstGeom>
        </p:spPr>
      </p:pic>
      <p:sp>
        <p:nvSpPr>
          <p:cNvPr id="8" name="Oval 7">
            <a:extLst>
              <a:ext uri="{FF2B5EF4-FFF2-40B4-BE49-F238E27FC236}">
                <a16:creationId xmlns:a16="http://schemas.microsoft.com/office/drawing/2014/main" id="{26F84F19-78D7-4B3A-8714-57DA28DD87DA}"/>
              </a:ext>
            </a:extLst>
          </p:cNvPr>
          <p:cNvSpPr/>
          <p:nvPr/>
        </p:nvSpPr>
        <p:spPr>
          <a:xfrm>
            <a:off x="7086600" y="4495800"/>
            <a:ext cx="914400" cy="38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7114" y="776478"/>
            <a:ext cx="6444285" cy="443711"/>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lang="en-US" sz="1400" b="1" spc="-5" dirty="0">
                <a:latin typeface="Calibri"/>
                <a:cs typeface="Calibri"/>
              </a:rPr>
              <a:t>On this page, enter overall comments about your performance during the period. When complete, press the </a:t>
            </a:r>
            <a:r>
              <a:rPr lang="en-US" sz="1400" b="1" spc="-5" dirty="0">
                <a:solidFill>
                  <a:srgbClr val="FF0000"/>
                </a:solidFill>
                <a:latin typeface="Calibri"/>
                <a:cs typeface="Calibri"/>
              </a:rPr>
              <a:t>Save</a:t>
            </a:r>
            <a:r>
              <a:rPr lang="en-US" sz="1400" b="1" spc="-5" dirty="0">
                <a:latin typeface="Calibri"/>
                <a:cs typeface="Calibri"/>
              </a:rPr>
              <a:t> button.</a:t>
            </a:r>
            <a:endParaRPr sz="1400" b="1" dirty="0">
              <a:latin typeface="Calibri"/>
              <a:cs typeface="Calibri"/>
            </a:endParaRPr>
          </a:p>
        </p:txBody>
      </p:sp>
      <p:pic>
        <p:nvPicPr>
          <p:cNvPr id="4" name="Picture 3">
            <a:extLst>
              <a:ext uri="{FF2B5EF4-FFF2-40B4-BE49-F238E27FC236}">
                <a16:creationId xmlns:a16="http://schemas.microsoft.com/office/drawing/2014/main" id="{AD247B9D-D190-4C5E-96F7-E48094C9208D}"/>
              </a:ext>
            </a:extLst>
          </p:cNvPr>
          <p:cNvPicPr>
            <a:picLocks noChangeAspect="1"/>
          </p:cNvPicPr>
          <p:nvPr/>
        </p:nvPicPr>
        <p:blipFill>
          <a:blip r:embed="rId2"/>
          <a:stretch>
            <a:fillRect/>
          </a:stretch>
        </p:blipFill>
        <p:spPr>
          <a:xfrm>
            <a:off x="0" y="2035968"/>
            <a:ext cx="9144000" cy="2786063"/>
          </a:xfrm>
          <a:prstGeom prst="rect">
            <a:avLst/>
          </a:prstGeom>
        </p:spPr>
      </p:pic>
      <p:sp>
        <p:nvSpPr>
          <p:cNvPr id="5" name="Oval 4">
            <a:extLst>
              <a:ext uri="{FF2B5EF4-FFF2-40B4-BE49-F238E27FC236}">
                <a16:creationId xmlns:a16="http://schemas.microsoft.com/office/drawing/2014/main" id="{E770BC78-D172-4087-BC54-3691B51A8875}"/>
              </a:ext>
            </a:extLst>
          </p:cNvPr>
          <p:cNvSpPr/>
          <p:nvPr/>
        </p:nvSpPr>
        <p:spPr>
          <a:xfrm>
            <a:off x="7696200" y="2438400"/>
            <a:ext cx="914400" cy="38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212B5C-BFAA-497C-A08D-88FBE2C448CD}"/>
              </a:ext>
            </a:extLst>
          </p:cNvPr>
          <p:cNvPicPr>
            <a:picLocks noChangeAspect="1"/>
          </p:cNvPicPr>
          <p:nvPr/>
        </p:nvPicPr>
        <p:blipFill>
          <a:blip r:embed="rId2"/>
          <a:stretch>
            <a:fillRect/>
          </a:stretch>
        </p:blipFill>
        <p:spPr>
          <a:xfrm>
            <a:off x="0" y="2381310"/>
            <a:ext cx="9144000" cy="4476690"/>
          </a:xfrm>
          <a:prstGeom prst="rect">
            <a:avLst/>
          </a:prstGeom>
        </p:spPr>
      </p:pic>
      <p:sp>
        <p:nvSpPr>
          <p:cNvPr id="3" name="object 3"/>
          <p:cNvSpPr txBox="1"/>
          <p:nvPr/>
        </p:nvSpPr>
        <p:spPr>
          <a:xfrm>
            <a:off x="947114" y="776478"/>
            <a:ext cx="7130086" cy="228268"/>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lang="en-US" sz="1400" b="1" spc="-5" dirty="0">
                <a:latin typeface="Calibri"/>
                <a:cs typeface="Calibri"/>
              </a:rPr>
              <a:t>Employee entry is now complete.  Press the </a:t>
            </a:r>
            <a:r>
              <a:rPr lang="en-US" sz="1400" b="1" spc="-5" dirty="0">
                <a:solidFill>
                  <a:srgbClr val="FF0000"/>
                </a:solidFill>
                <a:latin typeface="Calibri"/>
                <a:cs typeface="Calibri"/>
              </a:rPr>
              <a:t>Submit</a:t>
            </a:r>
            <a:r>
              <a:rPr lang="en-US" sz="1400" b="1" spc="-5" dirty="0">
                <a:latin typeface="Calibri"/>
                <a:cs typeface="Calibri"/>
              </a:rPr>
              <a:t> button to begin the manager evaluation.</a:t>
            </a:r>
            <a:endParaRPr sz="1400" b="1" dirty="0">
              <a:latin typeface="Calibri"/>
              <a:cs typeface="Calibri"/>
            </a:endParaRPr>
          </a:p>
        </p:txBody>
      </p:sp>
      <p:sp>
        <p:nvSpPr>
          <p:cNvPr id="5" name="Oval 4">
            <a:extLst>
              <a:ext uri="{FF2B5EF4-FFF2-40B4-BE49-F238E27FC236}">
                <a16:creationId xmlns:a16="http://schemas.microsoft.com/office/drawing/2014/main" id="{E770BC78-D172-4087-BC54-3691B51A8875}"/>
              </a:ext>
            </a:extLst>
          </p:cNvPr>
          <p:cNvSpPr/>
          <p:nvPr/>
        </p:nvSpPr>
        <p:spPr>
          <a:xfrm>
            <a:off x="8195569" y="2419040"/>
            <a:ext cx="914400" cy="38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1664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47114" y="776478"/>
            <a:ext cx="7130086" cy="874598"/>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lang="en-US" sz="1400" b="1" spc="-5" dirty="0">
                <a:latin typeface="Calibri"/>
                <a:cs typeface="Calibri"/>
              </a:rPr>
              <a:t>If you have not completed entries for all sections, you may receive a warning message as below. Review the details of the message, and if you would like to make updates, press the </a:t>
            </a:r>
            <a:r>
              <a:rPr lang="en-US" sz="1400" b="1" spc="-5" dirty="0">
                <a:solidFill>
                  <a:srgbClr val="FF0000"/>
                </a:solidFill>
                <a:latin typeface="Calibri"/>
                <a:cs typeface="Calibri"/>
              </a:rPr>
              <a:t>No</a:t>
            </a:r>
            <a:r>
              <a:rPr lang="en-US" sz="1400" b="1" spc="-5" dirty="0">
                <a:latin typeface="Calibri"/>
                <a:cs typeface="Calibri"/>
              </a:rPr>
              <a:t> button on the popup and update the document.  If you with to not make further entries, press the </a:t>
            </a:r>
            <a:r>
              <a:rPr lang="en-US" sz="1400" b="1" spc="-5" dirty="0">
                <a:solidFill>
                  <a:srgbClr val="FF0000"/>
                </a:solidFill>
                <a:latin typeface="Calibri"/>
                <a:cs typeface="Calibri"/>
              </a:rPr>
              <a:t>Yes</a:t>
            </a:r>
            <a:r>
              <a:rPr lang="en-US" sz="1400" b="1" spc="-5" dirty="0">
                <a:latin typeface="Calibri"/>
                <a:cs typeface="Calibri"/>
              </a:rPr>
              <a:t> button.</a:t>
            </a:r>
            <a:endParaRPr sz="1400" b="1" dirty="0">
              <a:latin typeface="Calibri"/>
              <a:cs typeface="Calibri"/>
            </a:endParaRPr>
          </a:p>
        </p:txBody>
      </p:sp>
      <p:pic>
        <p:nvPicPr>
          <p:cNvPr id="4" name="Picture 3">
            <a:extLst>
              <a:ext uri="{FF2B5EF4-FFF2-40B4-BE49-F238E27FC236}">
                <a16:creationId xmlns:a16="http://schemas.microsoft.com/office/drawing/2014/main" id="{A16DF79C-0454-426D-A02C-103AD3AA8DFC}"/>
              </a:ext>
            </a:extLst>
          </p:cNvPr>
          <p:cNvPicPr>
            <a:picLocks noChangeAspect="1"/>
          </p:cNvPicPr>
          <p:nvPr/>
        </p:nvPicPr>
        <p:blipFill>
          <a:blip r:embed="rId2"/>
          <a:stretch>
            <a:fillRect/>
          </a:stretch>
        </p:blipFill>
        <p:spPr>
          <a:xfrm>
            <a:off x="-59843" y="2381310"/>
            <a:ext cx="9144000" cy="4476690"/>
          </a:xfrm>
          <a:prstGeom prst="rect">
            <a:avLst/>
          </a:prstGeom>
        </p:spPr>
      </p:pic>
    </p:spTree>
    <p:extLst>
      <p:ext uri="{BB962C8B-B14F-4D97-AF65-F5344CB8AC3E}">
        <p14:creationId xmlns:p14="http://schemas.microsoft.com/office/powerpoint/2010/main" val="423363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5A5AFA-84D9-4E47-BCA5-41D443288EE7}"/>
              </a:ext>
            </a:extLst>
          </p:cNvPr>
          <p:cNvPicPr>
            <a:picLocks noChangeAspect="1"/>
          </p:cNvPicPr>
          <p:nvPr/>
        </p:nvPicPr>
        <p:blipFill>
          <a:blip r:embed="rId2"/>
          <a:stretch>
            <a:fillRect/>
          </a:stretch>
        </p:blipFill>
        <p:spPr>
          <a:xfrm>
            <a:off x="0" y="1932384"/>
            <a:ext cx="9144000" cy="2993231"/>
          </a:xfrm>
          <a:prstGeom prst="rect">
            <a:avLst/>
          </a:prstGeom>
        </p:spPr>
      </p:pic>
      <p:sp>
        <p:nvSpPr>
          <p:cNvPr id="7" name="object 3">
            <a:extLst>
              <a:ext uri="{FF2B5EF4-FFF2-40B4-BE49-F238E27FC236}">
                <a16:creationId xmlns:a16="http://schemas.microsoft.com/office/drawing/2014/main" id="{0F311858-597C-4592-9D57-C9157B79C904}"/>
              </a:ext>
            </a:extLst>
          </p:cNvPr>
          <p:cNvSpPr txBox="1"/>
          <p:nvPr/>
        </p:nvSpPr>
        <p:spPr>
          <a:xfrm>
            <a:off x="947114" y="776478"/>
            <a:ext cx="7130086" cy="659155"/>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lang="en-US" sz="1400" b="1" spc="-5" dirty="0">
                <a:latin typeface="Calibri"/>
                <a:cs typeface="Calibri"/>
              </a:rPr>
              <a:t>You have now submitted the document up to your manager for approval.  This is confirmed by looking at the green circle next to the Manager Evaluation of Worker task. Tasks with a check mark are complete, whereas those with a </a:t>
            </a:r>
            <a:r>
              <a:rPr lang="en-US" sz="1400" b="1" spc="-5" dirty="0">
                <a:solidFill>
                  <a:schemeClr val="accent6">
                    <a:lumMod val="75000"/>
                  </a:schemeClr>
                </a:solidFill>
                <a:latin typeface="Calibri"/>
                <a:cs typeface="Calibri"/>
              </a:rPr>
              <a:t>orange chevron </a:t>
            </a:r>
            <a:r>
              <a:rPr lang="en-US" sz="1400" b="1" spc="-5" dirty="0">
                <a:latin typeface="Calibri"/>
                <a:cs typeface="Calibri"/>
              </a:rPr>
              <a:t>are in process.</a:t>
            </a:r>
            <a:endParaRPr sz="1400" b="1" dirty="0">
              <a:latin typeface="Calibri"/>
              <a:cs typeface="Calibri"/>
            </a:endParaRPr>
          </a:p>
        </p:txBody>
      </p:sp>
      <p:sp>
        <p:nvSpPr>
          <p:cNvPr id="9" name="object 5">
            <a:extLst>
              <a:ext uri="{FF2B5EF4-FFF2-40B4-BE49-F238E27FC236}">
                <a16:creationId xmlns:a16="http://schemas.microsoft.com/office/drawing/2014/main" id="{C28B983A-213D-405D-8B5D-24767A68A993}"/>
              </a:ext>
            </a:extLst>
          </p:cNvPr>
          <p:cNvSpPr/>
          <p:nvPr/>
        </p:nvSpPr>
        <p:spPr>
          <a:xfrm rot="350712">
            <a:off x="1842895" y="3686001"/>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0B0794-856B-4FFD-866F-53BAF0F5B395}"/>
              </a:ext>
            </a:extLst>
          </p:cNvPr>
          <p:cNvPicPr>
            <a:picLocks noChangeAspect="1"/>
          </p:cNvPicPr>
          <p:nvPr/>
        </p:nvPicPr>
        <p:blipFill rotWithShape="1">
          <a:blip r:embed="rId2"/>
          <a:srcRect t="4390"/>
          <a:stretch/>
        </p:blipFill>
        <p:spPr>
          <a:xfrm>
            <a:off x="349100" y="2133599"/>
            <a:ext cx="9144000" cy="4387359"/>
          </a:xfrm>
          <a:prstGeom prst="rect">
            <a:avLst/>
          </a:prstGeom>
        </p:spPr>
      </p:pic>
      <p:grpSp>
        <p:nvGrpSpPr>
          <p:cNvPr id="2" name="object 2"/>
          <p:cNvGrpSpPr/>
          <p:nvPr/>
        </p:nvGrpSpPr>
        <p:grpSpPr>
          <a:xfrm>
            <a:off x="2467552" y="2895600"/>
            <a:ext cx="4729919" cy="1633845"/>
            <a:chOff x="2095569" y="2744988"/>
            <a:chExt cx="4729919" cy="1633845"/>
          </a:xfrm>
        </p:grpSpPr>
        <p:sp>
          <p:nvSpPr>
            <p:cNvPr id="4" name="object 4"/>
            <p:cNvSpPr/>
            <p:nvPr/>
          </p:nvSpPr>
          <p:spPr>
            <a:xfrm>
              <a:off x="2095569" y="2744988"/>
              <a:ext cx="603250" cy="624840"/>
            </a:xfrm>
            <a:custGeom>
              <a:avLst/>
              <a:gdLst/>
              <a:ahLst/>
              <a:cxnLst/>
              <a:rect l="l" t="t" r="r" b="b"/>
              <a:pathLst>
                <a:path w="603250" h="624839">
                  <a:moveTo>
                    <a:pt x="601275" y="349620"/>
                  </a:moveTo>
                  <a:lnTo>
                    <a:pt x="591495" y="399445"/>
                  </a:lnTo>
                  <a:lnTo>
                    <a:pt x="574582" y="445753"/>
                  </a:lnTo>
                  <a:lnTo>
                    <a:pt x="551227" y="487982"/>
                  </a:lnTo>
                  <a:lnTo>
                    <a:pt x="522122" y="525573"/>
                  </a:lnTo>
                  <a:lnTo>
                    <a:pt x="487959" y="557963"/>
                  </a:lnTo>
                  <a:lnTo>
                    <a:pt x="449429" y="584593"/>
                  </a:lnTo>
                  <a:lnTo>
                    <a:pt x="407226" y="604902"/>
                  </a:lnTo>
                  <a:lnTo>
                    <a:pt x="362039" y="618327"/>
                  </a:lnTo>
                  <a:lnTo>
                    <a:pt x="314562" y="624310"/>
                  </a:lnTo>
                  <a:lnTo>
                    <a:pt x="265487" y="622289"/>
                  </a:lnTo>
                  <a:lnTo>
                    <a:pt x="221604" y="613389"/>
                  </a:lnTo>
                  <a:lnTo>
                    <a:pt x="180489" y="598337"/>
                  </a:lnTo>
                  <a:lnTo>
                    <a:pt x="142549" y="577672"/>
                  </a:lnTo>
                  <a:lnTo>
                    <a:pt x="108190" y="551930"/>
                  </a:lnTo>
                  <a:lnTo>
                    <a:pt x="77819" y="521648"/>
                  </a:lnTo>
                  <a:lnTo>
                    <a:pt x="51841" y="487363"/>
                  </a:lnTo>
                  <a:lnTo>
                    <a:pt x="30664" y="449612"/>
                  </a:lnTo>
                  <a:lnTo>
                    <a:pt x="14694" y="408933"/>
                  </a:lnTo>
                  <a:lnTo>
                    <a:pt x="4337" y="365861"/>
                  </a:lnTo>
                  <a:lnTo>
                    <a:pt x="0" y="320934"/>
                  </a:lnTo>
                  <a:lnTo>
                    <a:pt x="2089" y="274690"/>
                  </a:lnTo>
                  <a:lnTo>
                    <a:pt x="11868" y="224865"/>
                  </a:lnTo>
                  <a:lnTo>
                    <a:pt x="28781" y="178557"/>
                  </a:lnTo>
                  <a:lnTo>
                    <a:pt x="52136" y="136327"/>
                  </a:lnTo>
                  <a:lnTo>
                    <a:pt x="81241" y="98737"/>
                  </a:lnTo>
                  <a:lnTo>
                    <a:pt x="115405" y="66346"/>
                  </a:lnTo>
                  <a:lnTo>
                    <a:pt x="153934" y="39716"/>
                  </a:lnTo>
                  <a:lnTo>
                    <a:pt x="196138" y="19408"/>
                  </a:lnTo>
                  <a:lnTo>
                    <a:pt x="241324" y="5982"/>
                  </a:lnTo>
                  <a:lnTo>
                    <a:pt x="288801" y="0"/>
                  </a:lnTo>
                  <a:lnTo>
                    <a:pt x="337877" y="2021"/>
                  </a:lnTo>
                  <a:lnTo>
                    <a:pt x="385759" y="12084"/>
                  </a:lnTo>
                  <a:lnTo>
                    <a:pt x="430292" y="29459"/>
                  </a:lnTo>
                  <a:lnTo>
                    <a:pt x="470939" y="53442"/>
                  </a:lnTo>
                  <a:lnTo>
                    <a:pt x="507163" y="83329"/>
                  </a:lnTo>
                  <a:lnTo>
                    <a:pt x="538426" y="118416"/>
                  </a:lnTo>
                  <a:lnTo>
                    <a:pt x="564191" y="157999"/>
                  </a:lnTo>
                  <a:lnTo>
                    <a:pt x="583921" y="201374"/>
                  </a:lnTo>
                  <a:lnTo>
                    <a:pt x="597079" y="247836"/>
                  </a:lnTo>
                  <a:lnTo>
                    <a:pt x="603127" y="296682"/>
                  </a:lnTo>
                  <a:lnTo>
                    <a:pt x="601529" y="347207"/>
                  </a:lnTo>
                </a:path>
              </a:pathLst>
            </a:custGeom>
            <a:ln w="27432">
              <a:solidFill>
                <a:srgbClr val="FF0000"/>
              </a:solidFill>
            </a:ln>
          </p:spPr>
          <p:txBody>
            <a:bodyPr wrap="square" lIns="0" tIns="0" rIns="0" bIns="0" rtlCol="0"/>
            <a:lstStyle/>
            <a:p>
              <a:endParaRPr>
                <a:ln>
                  <a:solidFill>
                    <a:srgbClr val="FF0000"/>
                  </a:solidFill>
                </a:ln>
              </a:endParaRPr>
            </a:p>
          </p:txBody>
        </p:sp>
        <p:sp>
          <p:nvSpPr>
            <p:cNvPr id="5" name="object 5"/>
            <p:cNvSpPr/>
            <p:nvPr/>
          </p:nvSpPr>
          <p:spPr>
            <a:xfrm>
              <a:off x="2473452" y="3082163"/>
              <a:ext cx="497840" cy="236854"/>
            </a:xfrm>
            <a:custGeom>
              <a:avLst/>
              <a:gdLst/>
              <a:ahLst/>
              <a:cxnLst/>
              <a:rect l="l" t="t" r="r" b="b"/>
              <a:pathLst>
                <a:path w="497839" h="236854">
                  <a:moveTo>
                    <a:pt x="80724" y="25030"/>
                  </a:moveTo>
                  <a:lnTo>
                    <a:pt x="69513" y="50033"/>
                  </a:lnTo>
                  <a:lnTo>
                    <a:pt x="486283" y="236347"/>
                  </a:lnTo>
                  <a:lnTo>
                    <a:pt x="497459" y="211327"/>
                  </a:lnTo>
                  <a:lnTo>
                    <a:pt x="80724" y="25030"/>
                  </a:lnTo>
                  <a:close/>
                </a:path>
                <a:path w="497839" h="236854">
                  <a:moveTo>
                    <a:pt x="91948" y="0"/>
                  </a:moveTo>
                  <a:lnTo>
                    <a:pt x="0" y="3937"/>
                  </a:lnTo>
                  <a:lnTo>
                    <a:pt x="58293" y="75057"/>
                  </a:lnTo>
                  <a:lnTo>
                    <a:pt x="69513" y="50033"/>
                  </a:lnTo>
                  <a:lnTo>
                    <a:pt x="57023" y="44450"/>
                  </a:lnTo>
                  <a:lnTo>
                    <a:pt x="68199" y="19431"/>
                  </a:lnTo>
                  <a:lnTo>
                    <a:pt x="83235" y="19431"/>
                  </a:lnTo>
                  <a:lnTo>
                    <a:pt x="91948" y="0"/>
                  </a:lnTo>
                  <a:close/>
                </a:path>
                <a:path w="497839" h="236854">
                  <a:moveTo>
                    <a:pt x="68199" y="19431"/>
                  </a:moveTo>
                  <a:lnTo>
                    <a:pt x="57023" y="44450"/>
                  </a:lnTo>
                  <a:lnTo>
                    <a:pt x="69513" y="50033"/>
                  </a:lnTo>
                  <a:lnTo>
                    <a:pt x="80724" y="25030"/>
                  </a:lnTo>
                  <a:lnTo>
                    <a:pt x="68199" y="19431"/>
                  </a:lnTo>
                  <a:close/>
                </a:path>
                <a:path w="497839" h="236854">
                  <a:moveTo>
                    <a:pt x="83235" y="19431"/>
                  </a:moveTo>
                  <a:lnTo>
                    <a:pt x="68199" y="19431"/>
                  </a:lnTo>
                  <a:lnTo>
                    <a:pt x="80724" y="25030"/>
                  </a:lnTo>
                  <a:lnTo>
                    <a:pt x="83235" y="19431"/>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sp>
          <p:nvSpPr>
            <p:cNvPr id="6" name="object 6"/>
            <p:cNvSpPr/>
            <p:nvPr/>
          </p:nvSpPr>
          <p:spPr>
            <a:xfrm>
              <a:off x="5615913" y="3485345"/>
              <a:ext cx="835660" cy="838835"/>
            </a:xfrm>
            <a:custGeom>
              <a:avLst/>
              <a:gdLst/>
              <a:ahLst/>
              <a:cxnLst/>
              <a:rect l="l" t="t" r="r" b="b"/>
              <a:pathLst>
                <a:path w="835660" h="838835">
                  <a:moveTo>
                    <a:pt x="831876" y="471847"/>
                  </a:moveTo>
                  <a:lnTo>
                    <a:pt x="822973" y="519978"/>
                  </a:lnTo>
                  <a:lnTo>
                    <a:pt x="808908" y="565785"/>
                  </a:lnTo>
                  <a:lnTo>
                    <a:pt x="790032" y="608994"/>
                  </a:lnTo>
                  <a:lnTo>
                    <a:pt x="766695" y="649333"/>
                  </a:lnTo>
                  <a:lnTo>
                    <a:pt x="739248" y="686529"/>
                  </a:lnTo>
                  <a:lnTo>
                    <a:pt x="708042" y="720311"/>
                  </a:lnTo>
                  <a:lnTo>
                    <a:pt x="673428" y="750405"/>
                  </a:lnTo>
                  <a:lnTo>
                    <a:pt x="635755" y="776540"/>
                  </a:lnTo>
                  <a:lnTo>
                    <a:pt x="595376" y="798443"/>
                  </a:lnTo>
                  <a:lnTo>
                    <a:pt x="552641" y="815841"/>
                  </a:lnTo>
                  <a:lnTo>
                    <a:pt x="507900" y="828462"/>
                  </a:lnTo>
                  <a:lnTo>
                    <a:pt x="461504" y="836034"/>
                  </a:lnTo>
                  <a:lnTo>
                    <a:pt x="413804" y="838284"/>
                  </a:lnTo>
                  <a:lnTo>
                    <a:pt x="365151" y="834940"/>
                  </a:lnTo>
                  <a:lnTo>
                    <a:pt x="317180" y="826000"/>
                  </a:lnTo>
                  <a:lnTo>
                    <a:pt x="271530" y="811880"/>
                  </a:lnTo>
                  <a:lnTo>
                    <a:pt x="228470" y="792931"/>
                  </a:lnTo>
                  <a:lnTo>
                    <a:pt x="188272" y="769506"/>
                  </a:lnTo>
                  <a:lnTo>
                    <a:pt x="151207" y="741956"/>
                  </a:lnTo>
                  <a:lnTo>
                    <a:pt x="117546" y="710633"/>
                  </a:lnTo>
                  <a:lnTo>
                    <a:pt x="87561" y="675888"/>
                  </a:lnTo>
                  <a:lnTo>
                    <a:pt x="61521" y="638074"/>
                  </a:lnTo>
                  <a:lnTo>
                    <a:pt x="39698" y="597543"/>
                  </a:lnTo>
                  <a:lnTo>
                    <a:pt x="22364" y="554645"/>
                  </a:lnTo>
                  <a:lnTo>
                    <a:pt x="9788" y="509734"/>
                  </a:lnTo>
                  <a:lnTo>
                    <a:pt x="2243" y="463161"/>
                  </a:lnTo>
                  <a:lnTo>
                    <a:pt x="0" y="415278"/>
                  </a:lnTo>
                  <a:lnTo>
                    <a:pt x="3328" y="366437"/>
                  </a:lnTo>
                  <a:lnTo>
                    <a:pt x="12231" y="318305"/>
                  </a:lnTo>
                  <a:lnTo>
                    <a:pt x="26296" y="272499"/>
                  </a:lnTo>
                  <a:lnTo>
                    <a:pt x="45172" y="229290"/>
                  </a:lnTo>
                  <a:lnTo>
                    <a:pt x="68509" y="188951"/>
                  </a:lnTo>
                  <a:lnTo>
                    <a:pt x="95956" y="151754"/>
                  </a:lnTo>
                  <a:lnTo>
                    <a:pt x="127162" y="117972"/>
                  </a:lnTo>
                  <a:lnTo>
                    <a:pt x="161776" y="87878"/>
                  </a:lnTo>
                  <a:lnTo>
                    <a:pt x="199448" y="61743"/>
                  </a:lnTo>
                  <a:lnTo>
                    <a:pt x="239828" y="39841"/>
                  </a:lnTo>
                  <a:lnTo>
                    <a:pt x="282563" y="22443"/>
                  </a:lnTo>
                  <a:lnTo>
                    <a:pt x="327304" y="9821"/>
                  </a:lnTo>
                  <a:lnTo>
                    <a:pt x="373700" y="2250"/>
                  </a:lnTo>
                  <a:lnTo>
                    <a:pt x="421400" y="0"/>
                  </a:lnTo>
                  <a:lnTo>
                    <a:pt x="470053" y="3344"/>
                  </a:lnTo>
                  <a:lnTo>
                    <a:pt x="517946" y="12272"/>
                  </a:lnTo>
                  <a:lnTo>
                    <a:pt x="563528" y="26360"/>
                  </a:lnTo>
                  <a:lnTo>
                    <a:pt x="606529" y="45259"/>
                  </a:lnTo>
                  <a:lnTo>
                    <a:pt x="646679" y="68620"/>
                  </a:lnTo>
                  <a:lnTo>
                    <a:pt x="683709" y="96094"/>
                  </a:lnTo>
                  <a:lnTo>
                    <a:pt x="717347" y="127331"/>
                  </a:lnTo>
                  <a:lnTo>
                    <a:pt x="747326" y="161983"/>
                  </a:lnTo>
                  <a:lnTo>
                    <a:pt x="773373" y="199700"/>
                  </a:lnTo>
                  <a:lnTo>
                    <a:pt x="795221" y="240133"/>
                  </a:lnTo>
                  <a:lnTo>
                    <a:pt x="812597" y="282934"/>
                  </a:lnTo>
                  <a:lnTo>
                    <a:pt x="825234" y="327754"/>
                  </a:lnTo>
                  <a:lnTo>
                    <a:pt x="832860" y="374242"/>
                  </a:lnTo>
                  <a:lnTo>
                    <a:pt x="835207" y="422051"/>
                  </a:lnTo>
                  <a:lnTo>
                    <a:pt x="832003" y="470831"/>
                  </a:lnTo>
                </a:path>
              </a:pathLst>
            </a:custGeom>
            <a:ln w="27432">
              <a:solidFill>
                <a:srgbClr val="FF0000"/>
              </a:solidFill>
            </a:ln>
          </p:spPr>
          <p:txBody>
            <a:bodyPr wrap="square" lIns="0" tIns="0" rIns="0" bIns="0" rtlCol="0"/>
            <a:lstStyle/>
            <a:p>
              <a:endParaRPr>
                <a:ln>
                  <a:solidFill>
                    <a:srgbClr val="FF0000"/>
                  </a:solidFill>
                </a:ln>
              </a:endParaRPr>
            </a:p>
          </p:txBody>
        </p:sp>
        <p:sp>
          <p:nvSpPr>
            <p:cNvPr id="7" name="object 7"/>
            <p:cNvSpPr/>
            <p:nvPr/>
          </p:nvSpPr>
          <p:spPr>
            <a:xfrm>
              <a:off x="6228588" y="4075938"/>
              <a:ext cx="596900" cy="302895"/>
            </a:xfrm>
            <a:custGeom>
              <a:avLst/>
              <a:gdLst/>
              <a:ahLst/>
              <a:cxnLst/>
              <a:rect l="l" t="t" r="r" b="b"/>
              <a:pathLst>
                <a:path w="596900" h="302895">
                  <a:moveTo>
                    <a:pt x="79856" y="24691"/>
                  </a:moveTo>
                  <a:lnTo>
                    <a:pt x="67791" y="49329"/>
                  </a:lnTo>
                  <a:lnTo>
                    <a:pt x="584327" y="302387"/>
                  </a:lnTo>
                  <a:lnTo>
                    <a:pt x="596391" y="277749"/>
                  </a:lnTo>
                  <a:lnTo>
                    <a:pt x="79856" y="24691"/>
                  </a:lnTo>
                  <a:close/>
                </a:path>
                <a:path w="596900" h="302895">
                  <a:moveTo>
                    <a:pt x="91948" y="0"/>
                  </a:moveTo>
                  <a:lnTo>
                    <a:pt x="0" y="762"/>
                  </a:lnTo>
                  <a:lnTo>
                    <a:pt x="55752" y="73913"/>
                  </a:lnTo>
                  <a:lnTo>
                    <a:pt x="67791" y="49329"/>
                  </a:lnTo>
                  <a:lnTo>
                    <a:pt x="55499" y="43306"/>
                  </a:lnTo>
                  <a:lnTo>
                    <a:pt x="67563" y="18668"/>
                  </a:lnTo>
                  <a:lnTo>
                    <a:pt x="82805" y="18668"/>
                  </a:lnTo>
                  <a:lnTo>
                    <a:pt x="91948" y="0"/>
                  </a:lnTo>
                  <a:close/>
                </a:path>
                <a:path w="596900" h="302895">
                  <a:moveTo>
                    <a:pt x="67563" y="18668"/>
                  </a:moveTo>
                  <a:lnTo>
                    <a:pt x="55499" y="43306"/>
                  </a:lnTo>
                  <a:lnTo>
                    <a:pt x="67791" y="49329"/>
                  </a:lnTo>
                  <a:lnTo>
                    <a:pt x="79856" y="24691"/>
                  </a:lnTo>
                  <a:lnTo>
                    <a:pt x="67563" y="18668"/>
                  </a:lnTo>
                  <a:close/>
                </a:path>
                <a:path w="596900" h="302895">
                  <a:moveTo>
                    <a:pt x="82805" y="18668"/>
                  </a:moveTo>
                  <a:lnTo>
                    <a:pt x="67563" y="18668"/>
                  </a:lnTo>
                  <a:lnTo>
                    <a:pt x="79856" y="24691"/>
                  </a:lnTo>
                  <a:lnTo>
                    <a:pt x="82805" y="18668"/>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grpSp>
      <p:sp>
        <p:nvSpPr>
          <p:cNvPr id="8" name="object 8"/>
          <p:cNvSpPr txBox="1"/>
          <p:nvPr/>
        </p:nvSpPr>
        <p:spPr>
          <a:xfrm>
            <a:off x="637031" y="460248"/>
            <a:ext cx="7559040" cy="447558"/>
          </a:xfrm>
          <a:prstGeom prst="rect">
            <a:avLst/>
          </a:prstGeom>
          <a:solidFill>
            <a:srgbClr val="FFFF00"/>
          </a:solidFill>
          <a:ln>
            <a:solidFill>
              <a:srgbClr val="FF0000"/>
            </a:solidFill>
          </a:ln>
        </p:spPr>
        <p:txBody>
          <a:bodyPr vert="horz" wrap="square" lIns="0" tIns="36830" rIns="0" bIns="0" rtlCol="0">
            <a:spAutoFit/>
          </a:bodyPr>
          <a:lstStyle/>
          <a:p>
            <a:pPr marL="90805">
              <a:lnSpc>
                <a:spcPts val="1614"/>
              </a:lnSpc>
              <a:spcBef>
                <a:spcPts val="290"/>
              </a:spcBef>
            </a:pPr>
            <a:r>
              <a:rPr sz="1350" b="1" spc="-15" dirty="0">
                <a:latin typeface="Calibri"/>
                <a:cs typeface="Calibri"/>
              </a:rPr>
              <a:t>The</a:t>
            </a:r>
            <a:r>
              <a:rPr sz="1350" b="1" spc="35" dirty="0">
                <a:latin typeface="Calibri"/>
                <a:cs typeface="Calibri"/>
              </a:rPr>
              <a:t> </a:t>
            </a:r>
            <a:r>
              <a:rPr sz="1350" b="1" spc="-15" dirty="0">
                <a:latin typeface="Calibri"/>
                <a:cs typeface="Calibri"/>
              </a:rPr>
              <a:t>employee’s</a:t>
            </a:r>
            <a:r>
              <a:rPr sz="1350" b="1" spc="15" dirty="0">
                <a:latin typeface="Calibri"/>
                <a:cs typeface="Calibri"/>
              </a:rPr>
              <a:t> </a:t>
            </a:r>
            <a:r>
              <a:rPr sz="1350" b="1" spc="-5" dirty="0">
                <a:latin typeface="Calibri"/>
                <a:cs typeface="Calibri"/>
              </a:rPr>
              <a:t>self</a:t>
            </a:r>
            <a:r>
              <a:rPr sz="1350" b="1" spc="5" dirty="0">
                <a:latin typeface="Calibri"/>
                <a:cs typeface="Calibri"/>
              </a:rPr>
              <a:t> </a:t>
            </a:r>
            <a:r>
              <a:rPr sz="1350" b="1" spc="-10" dirty="0">
                <a:latin typeface="Calibri"/>
                <a:cs typeface="Calibri"/>
              </a:rPr>
              <a:t>evaluation</a:t>
            </a:r>
            <a:r>
              <a:rPr sz="1350" b="1" spc="20" dirty="0">
                <a:latin typeface="Calibri"/>
                <a:cs typeface="Calibri"/>
              </a:rPr>
              <a:t> </a:t>
            </a:r>
            <a:r>
              <a:rPr sz="1350" b="1" spc="-10" dirty="0">
                <a:latin typeface="Calibri"/>
                <a:cs typeface="Calibri"/>
              </a:rPr>
              <a:t>has</a:t>
            </a:r>
            <a:r>
              <a:rPr sz="1350" b="1" spc="15" dirty="0">
                <a:latin typeface="Calibri"/>
                <a:cs typeface="Calibri"/>
              </a:rPr>
              <a:t> </a:t>
            </a:r>
            <a:r>
              <a:rPr sz="1350" b="1" spc="-10" dirty="0">
                <a:latin typeface="Calibri"/>
                <a:cs typeface="Calibri"/>
              </a:rPr>
              <a:t>been</a:t>
            </a:r>
            <a:r>
              <a:rPr sz="1350" b="1" spc="55" dirty="0">
                <a:latin typeface="Calibri"/>
                <a:cs typeface="Calibri"/>
              </a:rPr>
              <a:t> </a:t>
            </a:r>
            <a:r>
              <a:rPr sz="1350" b="1" spc="-15" dirty="0">
                <a:latin typeface="Calibri"/>
                <a:cs typeface="Calibri"/>
              </a:rPr>
              <a:t>forwarded</a:t>
            </a:r>
            <a:r>
              <a:rPr sz="1350" b="1" spc="25" dirty="0">
                <a:latin typeface="Calibri"/>
                <a:cs typeface="Calibri"/>
              </a:rPr>
              <a:t> </a:t>
            </a:r>
            <a:r>
              <a:rPr sz="1350" b="1" spc="-15" dirty="0">
                <a:latin typeface="Calibri"/>
                <a:cs typeface="Calibri"/>
              </a:rPr>
              <a:t>to</a:t>
            </a:r>
            <a:r>
              <a:rPr sz="1350" b="1" spc="-5" dirty="0">
                <a:latin typeface="Calibri"/>
                <a:cs typeface="Calibri"/>
              </a:rPr>
              <a:t> </a:t>
            </a:r>
            <a:r>
              <a:rPr sz="1350" b="1" spc="-10" dirty="0">
                <a:latin typeface="Calibri"/>
                <a:cs typeface="Calibri"/>
              </a:rPr>
              <a:t>the</a:t>
            </a:r>
            <a:r>
              <a:rPr sz="1350" b="1" spc="15" dirty="0">
                <a:latin typeface="Calibri"/>
                <a:cs typeface="Calibri"/>
              </a:rPr>
              <a:t> </a:t>
            </a:r>
            <a:r>
              <a:rPr sz="1350" b="1" spc="-25" dirty="0">
                <a:latin typeface="Calibri"/>
                <a:cs typeface="Calibri"/>
              </a:rPr>
              <a:t>manager.</a:t>
            </a:r>
            <a:r>
              <a:rPr sz="1350" b="1" spc="50" dirty="0">
                <a:latin typeface="Calibri"/>
                <a:cs typeface="Calibri"/>
              </a:rPr>
              <a:t> </a:t>
            </a:r>
            <a:r>
              <a:rPr sz="1350" b="1" spc="-15" dirty="0">
                <a:latin typeface="Calibri"/>
                <a:cs typeface="Calibri"/>
              </a:rPr>
              <a:t>The</a:t>
            </a:r>
            <a:r>
              <a:rPr sz="1350" b="1" spc="40" dirty="0">
                <a:latin typeface="Calibri"/>
                <a:cs typeface="Calibri"/>
              </a:rPr>
              <a:t> </a:t>
            </a:r>
            <a:r>
              <a:rPr sz="1350" b="1" spc="-5" dirty="0">
                <a:latin typeface="Calibri"/>
                <a:cs typeface="Calibri"/>
              </a:rPr>
              <a:t>manager</a:t>
            </a:r>
            <a:r>
              <a:rPr sz="1350" b="1" spc="45" dirty="0">
                <a:latin typeface="Calibri"/>
                <a:cs typeface="Calibri"/>
              </a:rPr>
              <a:t> </a:t>
            </a:r>
            <a:r>
              <a:rPr sz="1350" b="1" spc="-5" dirty="0">
                <a:latin typeface="Calibri"/>
                <a:cs typeface="Calibri"/>
              </a:rPr>
              <a:t>will view</a:t>
            </a:r>
            <a:r>
              <a:rPr sz="1350" b="1" spc="10" dirty="0">
                <a:latin typeface="Calibri"/>
                <a:cs typeface="Calibri"/>
              </a:rPr>
              <a:t> </a:t>
            </a:r>
            <a:r>
              <a:rPr sz="1350" b="1" spc="-10" dirty="0">
                <a:latin typeface="Calibri"/>
                <a:cs typeface="Calibri"/>
              </a:rPr>
              <a:t>the</a:t>
            </a:r>
            <a:endParaRPr sz="1350" b="1" dirty="0">
              <a:latin typeface="Calibri"/>
              <a:cs typeface="Calibri"/>
            </a:endParaRPr>
          </a:p>
          <a:p>
            <a:pPr marL="90805">
              <a:lnSpc>
                <a:spcPts val="1614"/>
              </a:lnSpc>
            </a:pPr>
            <a:r>
              <a:rPr sz="1350" b="1" spc="-15" dirty="0">
                <a:latin typeface="Calibri"/>
                <a:cs typeface="Calibri"/>
              </a:rPr>
              <a:t>employee’s</a:t>
            </a:r>
            <a:r>
              <a:rPr sz="1350" b="1" spc="5" dirty="0">
                <a:latin typeface="Calibri"/>
                <a:cs typeface="Calibri"/>
              </a:rPr>
              <a:t> </a:t>
            </a:r>
            <a:r>
              <a:rPr sz="1350" b="1" spc="-5" dirty="0">
                <a:latin typeface="Calibri"/>
                <a:cs typeface="Calibri"/>
              </a:rPr>
              <a:t>self</a:t>
            </a:r>
            <a:r>
              <a:rPr sz="1350" b="1" spc="5" dirty="0">
                <a:latin typeface="Calibri"/>
                <a:cs typeface="Calibri"/>
              </a:rPr>
              <a:t> </a:t>
            </a:r>
            <a:r>
              <a:rPr sz="1350" b="1" spc="-10" dirty="0">
                <a:latin typeface="Calibri"/>
                <a:cs typeface="Calibri"/>
              </a:rPr>
              <a:t>assessment</a:t>
            </a:r>
            <a:r>
              <a:rPr sz="1350" b="1" spc="10" dirty="0">
                <a:latin typeface="Calibri"/>
                <a:cs typeface="Calibri"/>
              </a:rPr>
              <a:t> </a:t>
            </a:r>
            <a:r>
              <a:rPr sz="1350" b="1" spc="-10" dirty="0">
                <a:latin typeface="Calibri"/>
                <a:cs typeface="Calibri"/>
              </a:rPr>
              <a:t>and</a:t>
            </a:r>
            <a:r>
              <a:rPr sz="1350" b="1" spc="15" dirty="0">
                <a:latin typeface="Calibri"/>
                <a:cs typeface="Calibri"/>
              </a:rPr>
              <a:t> </a:t>
            </a:r>
            <a:r>
              <a:rPr sz="1350" b="1" spc="-5" dirty="0">
                <a:latin typeface="Calibri"/>
                <a:cs typeface="Calibri"/>
              </a:rPr>
              <a:t>will</a:t>
            </a:r>
            <a:r>
              <a:rPr sz="1350" b="1" spc="-15" dirty="0">
                <a:latin typeface="Calibri"/>
                <a:cs typeface="Calibri"/>
              </a:rPr>
              <a:t> </a:t>
            </a:r>
            <a:r>
              <a:rPr sz="1350" b="1" spc="-5" dirty="0">
                <a:latin typeface="Calibri"/>
                <a:cs typeface="Calibri"/>
              </a:rPr>
              <a:t>complete</a:t>
            </a:r>
            <a:r>
              <a:rPr sz="1350" b="1" spc="10" dirty="0">
                <a:latin typeface="Calibri"/>
                <a:cs typeface="Calibri"/>
              </a:rPr>
              <a:t> </a:t>
            </a:r>
            <a:r>
              <a:rPr sz="1350" b="1" spc="-10" dirty="0">
                <a:latin typeface="Calibri"/>
                <a:cs typeface="Calibri"/>
              </a:rPr>
              <a:t>the</a:t>
            </a:r>
            <a:r>
              <a:rPr sz="1350" b="1" spc="5" dirty="0">
                <a:latin typeface="Calibri"/>
                <a:cs typeface="Calibri"/>
              </a:rPr>
              <a:t> </a:t>
            </a:r>
            <a:r>
              <a:rPr sz="1350" b="1" spc="-10" dirty="0">
                <a:latin typeface="Calibri"/>
                <a:cs typeface="Calibri"/>
              </a:rPr>
              <a:t>evaluation.</a:t>
            </a:r>
            <a:endParaRPr sz="1350" b="1" dirty="0">
              <a:latin typeface="Calibri"/>
              <a:cs typeface="Calibri"/>
            </a:endParaRPr>
          </a:p>
        </p:txBody>
      </p:sp>
      <p:sp>
        <p:nvSpPr>
          <p:cNvPr id="9" name="object 9"/>
          <p:cNvSpPr txBox="1"/>
          <p:nvPr/>
        </p:nvSpPr>
        <p:spPr>
          <a:xfrm>
            <a:off x="715162" y="1184528"/>
            <a:ext cx="3507740" cy="642620"/>
          </a:xfrm>
          <a:prstGeom prst="rect">
            <a:avLst/>
          </a:prstGeom>
        </p:spPr>
        <p:txBody>
          <a:bodyPr vert="horz" wrap="square" lIns="0" tIns="11430" rIns="0" bIns="0" rtlCol="0">
            <a:spAutoFit/>
          </a:bodyPr>
          <a:lstStyle/>
          <a:p>
            <a:pPr marL="268605" indent="-256540">
              <a:lnSpc>
                <a:spcPts val="1614"/>
              </a:lnSpc>
              <a:spcBef>
                <a:spcPts val="90"/>
              </a:spcBef>
              <a:buAutoNum type="arabicPeriod"/>
              <a:tabLst>
                <a:tab pos="268605" algn="l"/>
                <a:tab pos="269240" algn="l"/>
              </a:tabLst>
            </a:pPr>
            <a:r>
              <a:rPr sz="1350" b="1" dirty="0">
                <a:latin typeface="Calibri"/>
                <a:cs typeface="Calibri"/>
              </a:rPr>
              <a:t>Log</a:t>
            </a:r>
            <a:r>
              <a:rPr sz="1350" b="1" spc="-35" dirty="0">
                <a:latin typeface="Calibri"/>
                <a:cs typeface="Calibri"/>
              </a:rPr>
              <a:t> </a:t>
            </a:r>
            <a:r>
              <a:rPr sz="1350" b="1" spc="-5" dirty="0">
                <a:latin typeface="Calibri"/>
                <a:cs typeface="Calibri"/>
              </a:rPr>
              <a:t>in</a:t>
            </a:r>
            <a:r>
              <a:rPr sz="1350" b="1" spc="-10" dirty="0">
                <a:latin typeface="Calibri"/>
                <a:cs typeface="Calibri"/>
              </a:rPr>
              <a:t> </a:t>
            </a:r>
            <a:r>
              <a:rPr sz="1350" b="1" spc="-5" dirty="0">
                <a:latin typeface="Calibri"/>
                <a:cs typeface="Calibri"/>
              </a:rPr>
              <a:t>with</a:t>
            </a:r>
            <a:r>
              <a:rPr sz="1350" b="1" spc="-10" dirty="0">
                <a:latin typeface="Calibri"/>
                <a:cs typeface="Calibri"/>
              </a:rPr>
              <a:t> </a:t>
            </a:r>
            <a:r>
              <a:rPr sz="1350" b="1" spc="-15" dirty="0">
                <a:latin typeface="Calibri"/>
                <a:cs typeface="Calibri"/>
              </a:rPr>
              <a:t>your</a:t>
            </a:r>
            <a:r>
              <a:rPr sz="1350" b="1" spc="30" dirty="0">
                <a:latin typeface="Calibri"/>
                <a:cs typeface="Calibri"/>
              </a:rPr>
              <a:t> </a:t>
            </a:r>
            <a:r>
              <a:rPr sz="1350" b="1" spc="-5" dirty="0">
                <a:latin typeface="Calibri"/>
                <a:cs typeface="Calibri"/>
              </a:rPr>
              <a:t>username</a:t>
            </a:r>
            <a:r>
              <a:rPr sz="1350" b="1" spc="25" dirty="0">
                <a:latin typeface="Calibri"/>
                <a:cs typeface="Calibri"/>
              </a:rPr>
              <a:t> </a:t>
            </a:r>
            <a:r>
              <a:rPr sz="1350" b="1" spc="-10" dirty="0">
                <a:latin typeface="Calibri"/>
                <a:cs typeface="Calibri"/>
              </a:rPr>
              <a:t>and</a:t>
            </a:r>
            <a:r>
              <a:rPr sz="1350" b="1" spc="10" dirty="0">
                <a:latin typeface="Calibri"/>
                <a:cs typeface="Calibri"/>
              </a:rPr>
              <a:t> </a:t>
            </a:r>
            <a:r>
              <a:rPr sz="1350" b="1" spc="-10" dirty="0">
                <a:latin typeface="Calibri"/>
                <a:cs typeface="Calibri"/>
              </a:rPr>
              <a:t>password</a:t>
            </a:r>
            <a:endParaRPr sz="1350" b="1" dirty="0">
              <a:latin typeface="Calibri"/>
              <a:cs typeface="Calibri"/>
            </a:endParaRPr>
          </a:p>
          <a:p>
            <a:pPr marL="268605" indent="-256540">
              <a:lnSpc>
                <a:spcPts val="1614"/>
              </a:lnSpc>
              <a:spcBef>
                <a:spcPts val="5"/>
              </a:spcBef>
              <a:buAutoNum type="arabicPeriod"/>
              <a:tabLst>
                <a:tab pos="268605" algn="l"/>
                <a:tab pos="269240" algn="l"/>
              </a:tabLst>
            </a:pPr>
            <a:r>
              <a:rPr sz="1350" b="1" spc="-5" dirty="0">
                <a:latin typeface="Calibri"/>
                <a:cs typeface="Calibri"/>
              </a:rPr>
              <a:t>Confirm</a:t>
            </a:r>
            <a:r>
              <a:rPr sz="1350" b="1" spc="5" dirty="0">
                <a:latin typeface="Calibri"/>
                <a:cs typeface="Calibri"/>
              </a:rPr>
              <a:t> </a:t>
            </a:r>
            <a:r>
              <a:rPr sz="1350" b="1" spc="-15" dirty="0">
                <a:latin typeface="Calibri"/>
                <a:cs typeface="Calibri"/>
              </a:rPr>
              <a:t>that</a:t>
            </a:r>
            <a:r>
              <a:rPr sz="1350" b="1" spc="5" dirty="0">
                <a:latin typeface="Calibri"/>
                <a:cs typeface="Calibri"/>
              </a:rPr>
              <a:t> </a:t>
            </a:r>
            <a:r>
              <a:rPr sz="1350" b="1" spc="-10" dirty="0">
                <a:latin typeface="Calibri"/>
                <a:cs typeface="Calibri"/>
              </a:rPr>
              <a:t>the</a:t>
            </a:r>
            <a:r>
              <a:rPr sz="1350" b="1" spc="25" dirty="0">
                <a:latin typeface="Calibri"/>
                <a:cs typeface="Calibri"/>
              </a:rPr>
              <a:t> </a:t>
            </a:r>
            <a:r>
              <a:rPr sz="1350" b="1" spc="-5" dirty="0">
                <a:solidFill>
                  <a:srgbClr val="C00000"/>
                </a:solidFill>
                <a:latin typeface="Calibri"/>
                <a:cs typeface="Calibri"/>
              </a:rPr>
              <a:t>My</a:t>
            </a:r>
            <a:r>
              <a:rPr sz="1350" b="1" spc="-10" dirty="0">
                <a:solidFill>
                  <a:srgbClr val="C00000"/>
                </a:solidFill>
                <a:latin typeface="Calibri"/>
                <a:cs typeface="Calibri"/>
              </a:rPr>
              <a:t> </a:t>
            </a:r>
            <a:r>
              <a:rPr sz="1350" b="1" spc="-35" dirty="0">
                <a:solidFill>
                  <a:srgbClr val="C00000"/>
                </a:solidFill>
                <a:latin typeface="Calibri"/>
                <a:cs typeface="Calibri"/>
              </a:rPr>
              <a:t>Team</a:t>
            </a:r>
            <a:r>
              <a:rPr sz="1350" b="1" spc="-5" dirty="0">
                <a:solidFill>
                  <a:srgbClr val="C00000"/>
                </a:solidFill>
                <a:latin typeface="Calibri"/>
                <a:cs typeface="Calibri"/>
              </a:rPr>
              <a:t> </a:t>
            </a:r>
            <a:r>
              <a:rPr sz="1350" b="1" dirty="0">
                <a:latin typeface="Calibri"/>
                <a:cs typeface="Calibri"/>
              </a:rPr>
              <a:t>icon</a:t>
            </a:r>
            <a:r>
              <a:rPr sz="1350" b="1" spc="-30" dirty="0">
                <a:latin typeface="Calibri"/>
                <a:cs typeface="Calibri"/>
              </a:rPr>
              <a:t> </a:t>
            </a:r>
            <a:r>
              <a:rPr sz="1350" b="1" spc="-5" dirty="0">
                <a:latin typeface="Calibri"/>
                <a:cs typeface="Calibri"/>
              </a:rPr>
              <a:t>is</a:t>
            </a:r>
            <a:r>
              <a:rPr sz="1350" b="1" spc="-15" dirty="0">
                <a:latin typeface="Calibri"/>
                <a:cs typeface="Calibri"/>
              </a:rPr>
              <a:t> </a:t>
            </a:r>
            <a:r>
              <a:rPr sz="1350" b="1" spc="-10" dirty="0">
                <a:latin typeface="Calibri"/>
                <a:cs typeface="Calibri"/>
              </a:rPr>
              <a:t>underscored</a:t>
            </a:r>
            <a:endParaRPr sz="1350" b="1" dirty="0">
              <a:latin typeface="Calibri"/>
              <a:cs typeface="Calibri"/>
            </a:endParaRPr>
          </a:p>
          <a:p>
            <a:pPr marL="268605" indent="-256540">
              <a:lnSpc>
                <a:spcPct val="100000"/>
              </a:lnSpc>
              <a:spcBef>
                <a:spcPts val="10"/>
              </a:spcBef>
              <a:buAutoNum type="arabicPeriod"/>
              <a:tabLst>
                <a:tab pos="268605" algn="l"/>
                <a:tab pos="269240" algn="l"/>
              </a:tabLst>
            </a:pPr>
            <a:r>
              <a:rPr sz="1350" b="1" spc="-5" dirty="0">
                <a:latin typeface="Calibri"/>
                <a:cs typeface="Calibri"/>
              </a:rPr>
              <a:t>Click</a:t>
            </a:r>
            <a:r>
              <a:rPr sz="1350" b="1" spc="-10" dirty="0">
                <a:latin typeface="Calibri"/>
                <a:cs typeface="Calibri"/>
              </a:rPr>
              <a:t> the</a:t>
            </a:r>
            <a:r>
              <a:rPr sz="1350" b="1" spc="15" dirty="0">
                <a:latin typeface="Calibri"/>
                <a:cs typeface="Calibri"/>
              </a:rPr>
              <a:t> </a:t>
            </a:r>
            <a:r>
              <a:rPr sz="1350" b="1" spc="-10" dirty="0">
                <a:latin typeface="Calibri"/>
                <a:cs typeface="Calibri"/>
              </a:rPr>
              <a:t>Performance</a:t>
            </a:r>
            <a:r>
              <a:rPr sz="1350" b="1" spc="20" dirty="0">
                <a:latin typeface="Calibri"/>
                <a:cs typeface="Calibri"/>
              </a:rPr>
              <a:t> </a:t>
            </a:r>
            <a:r>
              <a:rPr sz="1350" b="1" spc="-5" dirty="0">
                <a:latin typeface="Calibri"/>
                <a:cs typeface="Calibri"/>
              </a:rPr>
              <a:t>title.</a:t>
            </a:r>
            <a:endParaRPr sz="1350" b="1" dirty="0">
              <a:latin typeface="Calibri"/>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E791D9-077F-4308-B091-52CE0138BF28}"/>
              </a:ext>
            </a:extLst>
          </p:cNvPr>
          <p:cNvPicPr>
            <a:picLocks noChangeAspect="1"/>
          </p:cNvPicPr>
          <p:nvPr/>
        </p:nvPicPr>
        <p:blipFill>
          <a:blip r:embed="rId2"/>
          <a:stretch>
            <a:fillRect/>
          </a:stretch>
        </p:blipFill>
        <p:spPr>
          <a:xfrm>
            <a:off x="-76200" y="2133600"/>
            <a:ext cx="9144000" cy="4439478"/>
          </a:xfrm>
          <a:prstGeom prst="rect">
            <a:avLst/>
          </a:prstGeom>
        </p:spPr>
      </p:pic>
      <p:sp>
        <p:nvSpPr>
          <p:cNvPr id="5" name="object 5"/>
          <p:cNvSpPr txBox="1"/>
          <p:nvPr/>
        </p:nvSpPr>
        <p:spPr>
          <a:xfrm>
            <a:off x="690168" y="1119886"/>
            <a:ext cx="6965950" cy="657872"/>
          </a:xfrm>
          <a:prstGeom prst="rect">
            <a:avLst/>
          </a:prstGeom>
        </p:spPr>
        <p:txBody>
          <a:bodyPr vert="horz" wrap="square" lIns="0" tIns="11430" rIns="0" bIns="0" rtlCol="0">
            <a:spAutoFit/>
          </a:bodyPr>
          <a:lstStyle/>
          <a:p>
            <a:pPr marL="12065">
              <a:lnSpc>
                <a:spcPct val="100000"/>
              </a:lnSpc>
              <a:spcBef>
                <a:spcPts val="90"/>
              </a:spcBef>
              <a:tabLst>
                <a:tab pos="356870" algn="l"/>
                <a:tab pos="357505" algn="l"/>
              </a:tabLst>
            </a:pPr>
            <a:r>
              <a:rPr lang="en-US" sz="1400" b="1" spc="-10" dirty="0">
                <a:latin typeface="Calibri"/>
                <a:cs typeface="Calibri"/>
              </a:rPr>
              <a:t>Confirm that </a:t>
            </a:r>
            <a:r>
              <a:rPr lang="en-US" sz="1400" b="1" spc="-10" dirty="0">
                <a:solidFill>
                  <a:srgbClr val="FF0000"/>
                </a:solidFill>
                <a:latin typeface="Calibri"/>
                <a:cs typeface="Calibri"/>
              </a:rPr>
              <a:t>Non-Unit and Grant 2022-2023 </a:t>
            </a:r>
            <a:r>
              <a:rPr lang="en-US" sz="1400" b="1" spc="-10" dirty="0">
                <a:latin typeface="Calibri"/>
                <a:cs typeface="Calibri"/>
              </a:rPr>
              <a:t>appears in the dropdown box</a:t>
            </a:r>
            <a:r>
              <a:rPr sz="1400" b="1" spc="-15" dirty="0">
                <a:latin typeface="Calibri"/>
                <a:cs typeface="Calibri"/>
              </a:rPr>
              <a:t>.</a:t>
            </a:r>
            <a:r>
              <a:rPr lang="en-US" sz="1400" b="1" spc="-15" dirty="0">
                <a:latin typeface="Calibri"/>
                <a:cs typeface="Calibri"/>
              </a:rPr>
              <a:t> </a:t>
            </a:r>
            <a:r>
              <a:rPr sz="1400" b="1" spc="-5" dirty="0">
                <a:latin typeface="Calibri"/>
                <a:cs typeface="Calibri"/>
              </a:rPr>
              <a:t>All</a:t>
            </a:r>
            <a:r>
              <a:rPr sz="1400" b="1" spc="10" dirty="0">
                <a:latin typeface="Calibri"/>
                <a:cs typeface="Calibri"/>
              </a:rPr>
              <a:t> </a:t>
            </a:r>
            <a:r>
              <a:rPr sz="1400" b="1" spc="-15" dirty="0">
                <a:latin typeface="Calibri"/>
                <a:cs typeface="Calibri"/>
              </a:rPr>
              <a:t>employees</a:t>
            </a:r>
            <a:r>
              <a:rPr sz="1400" b="1" spc="55" dirty="0">
                <a:latin typeface="Calibri"/>
                <a:cs typeface="Calibri"/>
              </a:rPr>
              <a:t> </a:t>
            </a:r>
            <a:r>
              <a:rPr lang="en-US" sz="1400" b="1" spc="-15" dirty="0">
                <a:latin typeface="Calibri"/>
                <a:cs typeface="Calibri"/>
              </a:rPr>
              <a:t>in this cycle will appear.  Workers ready for the manager to review appear with a horizontal arrow in the green box next to the Manager Evaluation of Workers task.</a:t>
            </a:r>
            <a:endParaRPr sz="1400" b="1" dirty="0">
              <a:latin typeface="Calibri"/>
              <a:cs typeface="Calibri"/>
            </a:endParaRPr>
          </a:p>
        </p:txBody>
      </p:sp>
      <p:sp>
        <p:nvSpPr>
          <p:cNvPr id="7" name="object 5">
            <a:extLst>
              <a:ext uri="{FF2B5EF4-FFF2-40B4-BE49-F238E27FC236}">
                <a16:creationId xmlns:a16="http://schemas.microsoft.com/office/drawing/2014/main" id="{B72A46CF-7B3D-4270-AE98-A52E47CA731B}"/>
              </a:ext>
            </a:extLst>
          </p:cNvPr>
          <p:cNvSpPr/>
          <p:nvPr/>
        </p:nvSpPr>
        <p:spPr>
          <a:xfrm rot="350712">
            <a:off x="3921617" y="2924002"/>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
        <p:nvSpPr>
          <p:cNvPr id="8" name="object 5">
            <a:extLst>
              <a:ext uri="{FF2B5EF4-FFF2-40B4-BE49-F238E27FC236}">
                <a16:creationId xmlns:a16="http://schemas.microsoft.com/office/drawing/2014/main" id="{366D71E2-DF49-4B2E-AB16-B5A9D1B523B8}"/>
              </a:ext>
            </a:extLst>
          </p:cNvPr>
          <p:cNvSpPr/>
          <p:nvPr/>
        </p:nvSpPr>
        <p:spPr>
          <a:xfrm rot="350712">
            <a:off x="3305965" y="5133803"/>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F05643-8922-4534-8AC7-848F55C05E5E}"/>
              </a:ext>
            </a:extLst>
          </p:cNvPr>
          <p:cNvPicPr>
            <a:picLocks noChangeAspect="1"/>
          </p:cNvPicPr>
          <p:nvPr/>
        </p:nvPicPr>
        <p:blipFill>
          <a:blip r:embed="rId2"/>
          <a:stretch>
            <a:fillRect/>
          </a:stretch>
        </p:blipFill>
        <p:spPr>
          <a:xfrm>
            <a:off x="609600" y="2342835"/>
            <a:ext cx="7829550" cy="3409950"/>
          </a:xfrm>
          <a:prstGeom prst="rect">
            <a:avLst/>
          </a:prstGeom>
        </p:spPr>
      </p:pic>
      <p:sp>
        <p:nvSpPr>
          <p:cNvPr id="5" name="object 5"/>
          <p:cNvSpPr txBox="1"/>
          <p:nvPr/>
        </p:nvSpPr>
        <p:spPr>
          <a:xfrm>
            <a:off x="889203" y="1054353"/>
            <a:ext cx="4597197" cy="289823"/>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Click</a:t>
            </a:r>
            <a:r>
              <a:rPr sz="1400" b="1" spc="-10" dirty="0">
                <a:latin typeface="Calibri"/>
                <a:cs typeface="Calibri"/>
              </a:rPr>
              <a:t> </a:t>
            </a:r>
            <a:r>
              <a:rPr sz="1400" b="1" spc="-5" dirty="0">
                <a:latin typeface="Calibri"/>
                <a:cs typeface="Calibri"/>
              </a:rPr>
              <a:t>the</a:t>
            </a:r>
            <a:r>
              <a:rPr sz="1400" b="1" spc="25" dirty="0">
                <a:latin typeface="Calibri"/>
                <a:cs typeface="Calibri"/>
              </a:rPr>
              <a:t> </a:t>
            </a:r>
            <a:r>
              <a:rPr sz="1400" b="1" spc="-10" dirty="0">
                <a:solidFill>
                  <a:srgbClr val="C00000"/>
                </a:solidFill>
                <a:latin typeface="Calibri"/>
                <a:cs typeface="Calibri"/>
              </a:rPr>
              <a:t>Non-Unit</a:t>
            </a:r>
            <a:r>
              <a:rPr lang="en-US" sz="1400" b="1" spc="-10" dirty="0">
                <a:solidFill>
                  <a:srgbClr val="C00000"/>
                </a:solidFill>
                <a:latin typeface="Calibri"/>
                <a:cs typeface="Calibri"/>
              </a:rPr>
              <a:t> and Grant Evaluation 2022-2023</a:t>
            </a:r>
            <a:r>
              <a:rPr sz="1400" b="1" spc="-30" dirty="0">
                <a:latin typeface="Calibri"/>
                <a:cs typeface="Calibri"/>
              </a:rPr>
              <a:t> </a:t>
            </a:r>
            <a:r>
              <a:rPr sz="1400" b="1" spc="-5" dirty="0">
                <a:latin typeface="Calibri"/>
                <a:cs typeface="Calibri"/>
              </a:rPr>
              <a:t>link</a:t>
            </a:r>
            <a:r>
              <a:rPr sz="1800" spc="-5" dirty="0">
                <a:latin typeface="Calibri"/>
                <a:cs typeface="Calibri"/>
              </a:rPr>
              <a:t>.</a:t>
            </a:r>
            <a:endParaRPr sz="1800" dirty="0">
              <a:latin typeface="Calibri"/>
              <a:cs typeface="Calibri"/>
            </a:endParaRPr>
          </a:p>
        </p:txBody>
      </p:sp>
      <p:sp>
        <p:nvSpPr>
          <p:cNvPr id="7" name="object 5">
            <a:extLst>
              <a:ext uri="{FF2B5EF4-FFF2-40B4-BE49-F238E27FC236}">
                <a16:creationId xmlns:a16="http://schemas.microsoft.com/office/drawing/2014/main" id="{81E4A33F-13A3-4981-B187-AD20825E67CC}"/>
              </a:ext>
            </a:extLst>
          </p:cNvPr>
          <p:cNvSpPr/>
          <p:nvPr/>
        </p:nvSpPr>
        <p:spPr>
          <a:xfrm rot="350712">
            <a:off x="3671695" y="2085801"/>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F413D6-DDA3-44A2-A96D-975D84CEF525}"/>
              </a:ext>
            </a:extLst>
          </p:cNvPr>
          <p:cNvPicPr>
            <a:picLocks noChangeAspect="1"/>
          </p:cNvPicPr>
          <p:nvPr/>
        </p:nvPicPr>
        <p:blipFill rotWithShape="1">
          <a:blip r:embed="rId2"/>
          <a:srcRect t="3505"/>
          <a:stretch/>
        </p:blipFill>
        <p:spPr>
          <a:xfrm>
            <a:off x="0" y="2133600"/>
            <a:ext cx="9144000" cy="4428009"/>
          </a:xfrm>
          <a:prstGeom prst="rect">
            <a:avLst/>
          </a:prstGeom>
        </p:spPr>
      </p:pic>
      <p:grpSp>
        <p:nvGrpSpPr>
          <p:cNvPr id="2" name="object 2"/>
          <p:cNvGrpSpPr/>
          <p:nvPr/>
        </p:nvGrpSpPr>
        <p:grpSpPr>
          <a:xfrm>
            <a:off x="6781800" y="5715000"/>
            <a:ext cx="1292523" cy="579120"/>
            <a:chOff x="6808298" y="4476214"/>
            <a:chExt cx="1292523" cy="579120"/>
          </a:xfrm>
        </p:grpSpPr>
        <p:sp>
          <p:nvSpPr>
            <p:cNvPr id="4" name="object 4"/>
            <p:cNvSpPr/>
            <p:nvPr/>
          </p:nvSpPr>
          <p:spPr>
            <a:xfrm>
              <a:off x="6808298" y="4476214"/>
              <a:ext cx="1081405" cy="579120"/>
            </a:xfrm>
            <a:custGeom>
              <a:avLst/>
              <a:gdLst/>
              <a:ahLst/>
              <a:cxnLst/>
              <a:rect l="l" t="t" r="r" b="b"/>
              <a:pathLst>
                <a:path w="1081404" h="579120">
                  <a:moveTo>
                    <a:pt x="1080306" y="308637"/>
                  </a:moveTo>
                  <a:lnTo>
                    <a:pt x="1060113" y="370156"/>
                  </a:lnTo>
                  <a:lnTo>
                    <a:pt x="1017357" y="426225"/>
                  </a:lnTo>
                  <a:lnTo>
                    <a:pt x="988396" y="451804"/>
                  </a:lnTo>
                  <a:lnTo>
                    <a:pt x="954849" y="475525"/>
                  </a:lnTo>
                  <a:lnTo>
                    <a:pt x="917066" y="497225"/>
                  </a:lnTo>
                  <a:lnTo>
                    <a:pt x="875399" y="516738"/>
                  </a:lnTo>
                  <a:lnTo>
                    <a:pt x="830200" y="533899"/>
                  </a:lnTo>
                  <a:lnTo>
                    <a:pt x="781819" y="548545"/>
                  </a:lnTo>
                  <a:lnTo>
                    <a:pt x="730608" y="560509"/>
                  </a:lnTo>
                  <a:lnTo>
                    <a:pt x="676918" y="569627"/>
                  </a:lnTo>
                  <a:lnTo>
                    <a:pt x="621100" y="575735"/>
                  </a:lnTo>
                  <a:lnTo>
                    <a:pt x="563507" y="578666"/>
                  </a:lnTo>
                  <a:lnTo>
                    <a:pt x="504488" y="578258"/>
                  </a:lnTo>
                  <a:lnTo>
                    <a:pt x="441764" y="574063"/>
                  </a:lnTo>
                  <a:lnTo>
                    <a:pt x="381641" y="566203"/>
                  </a:lnTo>
                  <a:lnTo>
                    <a:pt x="324497" y="554909"/>
                  </a:lnTo>
                  <a:lnTo>
                    <a:pt x="270711" y="540411"/>
                  </a:lnTo>
                  <a:lnTo>
                    <a:pt x="220658" y="522941"/>
                  </a:lnTo>
                  <a:lnTo>
                    <a:pt x="174718" y="502730"/>
                  </a:lnTo>
                  <a:lnTo>
                    <a:pt x="133267" y="480008"/>
                  </a:lnTo>
                  <a:lnTo>
                    <a:pt x="96684" y="455005"/>
                  </a:lnTo>
                  <a:lnTo>
                    <a:pt x="65346" y="427953"/>
                  </a:lnTo>
                  <a:lnTo>
                    <a:pt x="39631" y="399082"/>
                  </a:lnTo>
                  <a:lnTo>
                    <a:pt x="6580" y="336808"/>
                  </a:lnTo>
                  <a:lnTo>
                    <a:pt x="0" y="303866"/>
                  </a:lnTo>
                  <a:lnTo>
                    <a:pt x="552" y="270029"/>
                  </a:lnTo>
                  <a:lnTo>
                    <a:pt x="20746" y="208510"/>
                  </a:lnTo>
                  <a:lnTo>
                    <a:pt x="63502" y="152441"/>
                  </a:lnTo>
                  <a:lnTo>
                    <a:pt x="92463" y="126862"/>
                  </a:lnTo>
                  <a:lnTo>
                    <a:pt x="126010" y="103141"/>
                  </a:lnTo>
                  <a:lnTo>
                    <a:pt x="163793" y="81441"/>
                  </a:lnTo>
                  <a:lnTo>
                    <a:pt x="205459" y="61928"/>
                  </a:lnTo>
                  <a:lnTo>
                    <a:pt x="250659" y="44767"/>
                  </a:lnTo>
                  <a:lnTo>
                    <a:pt x="299040" y="30121"/>
                  </a:lnTo>
                  <a:lnTo>
                    <a:pt x="350251" y="18157"/>
                  </a:lnTo>
                  <a:lnTo>
                    <a:pt x="403941" y="9039"/>
                  </a:lnTo>
                  <a:lnTo>
                    <a:pt x="459758" y="2931"/>
                  </a:lnTo>
                  <a:lnTo>
                    <a:pt x="517352" y="0"/>
                  </a:lnTo>
                  <a:lnTo>
                    <a:pt x="576370" y="408"/>
                  </a:lnTo>
                  <a:lnTo>
                    <a:pt x="637932" y="4483"/>
                  </a:lnTo>
                  <a:lnTo>
                    <a:pt x="697027" y="12100"/>
                  </a:lnTo>
                  <a:lnTo>
                    <a:pt x="753290" y="23043"/>
                  </a:lnTo>
                  <a:lnTo>
                    <a:pt x="806356" y="37094"/>
                  </a:lnTo>
                  <a:lnTo>
                    <a:pt x="855861" y="54035"/>
                  </a:lnTo>
                  <a:lnTo>
                    <a:pt x="901442" y="73650"/>
                  </a:lnTo>
                  <a:lnTo>
                    <a:pt x="942734" y="95721"/>
                  </a:lnTo>
                  <a:lnTo>
                    <a:pt x="979371" y="120032"/>
                  </a:lnTo>
                  <a:lnTo>
                    <a:pt x="1010991" y="146365"/>
                  </a:lnTo>
                  <a:lnTo>
                    <a:pt x="1037228" y="174503"/>
                  </a:lnTo>
                  <a:lnTo>
                    <a:pt x="1072099" y="235326"/>
                  </a:lnTo>
                  <a:lnTo>
                    <a:pt x="1081068" y="300763"/>
                  </a:lnTo>
                </a:path>
              </a:pathLst>
            </a:custGeom>
            <a:ln w="27432">
              <a:solidFill>
                <a:srgbClr val="FF0000"/>
              </a:solidFill>
            </a:ln>
          </p:spPr>
          <p:txBody>
            <a:bodyPr wrap="square" lIns="0" tIns="0" rIns="0" bIns="0" rtlCol="0"/>
            <a:lstStyle/>
            <a:p>
              <a:endParaRPr/>
            </a:p>
          </p:txBody>
        </p:sp>
        <p:sp>
          <p:nvSpPr>
            <p:cNvPr id="5" name="object 5"/>
            <p:cNvSpPr/>
            <p:nvPr/>
          </p:nvSpPr>
          <p:spPr>
            <a:xfrm>
              <a:off x="7517891" y="4809362"/>
              <a:ext cx="582930" cy="212725"/>
            </a:xfrm>
            <a:custGeom>
              <a:avLst/>
              <a:gdLst/>
              <a:ahLst/>
              <a:cxnLst/>
              <a:rect l="l" t="t" r="r" b="b"/>
              <a:pathLst>
                <a:path w="582929" h="212725">
                  <a:moveTo>
                    <a:pt x="82539" y="26151"/>
                  </a:moveTo>
                  <a:lnTo>
                    <a:pt x="74181" y="52197"/>
                  </a:lnTo>
                  <a:lnTo>
                    <a:pt x="574548" y="212344"/>
                  </a:lnTo>
                  <a:lnTo>
                    <a:pt x="582929" y="186181"/>
                  </a:lnTo>
                  <a:lnTo>
                    <a:pt x="82539" y="26151"/>
                  </a:lnTo>
                  <a:close/>
                </a:path>
                <a:path w="582929" h="212725">
                  <a:moveTo>
                    <a:pt x="90931" y="0"/>
                  </a:moveTo>
                  <a:lnTo>
                    <a:pt x="0" y="14097"/>
                  </a:lnTo>
                  <a:lnTo>
                    <a:pt x="65785" y="78359"/>
                  </a:lnTo>
                  <a:lnTo>
                    <a:pt x="74181" y="52197"/>
                  </a:lnTo>
                  <a:lnTo>
                    <a:pt x="61086" y="48006"/>
                  </a:lnTo>
                  <a:lnTo>
                    <a:pt x="69468" y="21970"/>
                  </a:lnTo>
                  <a:lnTo>
                    <a:pt x="83881" y="21970"/>
                  </a:lnTo>
                  <a:lnTo>
                    <a:pt x="90931" y="0"/>
                  </a:lnTo>
                  <a:close/>
                </a:path>
                <a:path w="582929" h="212725">
                  <a:moveTo>
                    <a:pt x="69468" y="21970"/>
                  </a:moveTo>
                  <a:lnTo>
                    <a:pt x="61086" y="48006"/>
                  </a:lnTo>
                  <a:lnTo>
                    <a:pt x="74181" y="52197"/>
                  </a:lnTo>
                  <a:lnTo>
                    <a:pt x="82539" y="26151"/>
                  </a:lnTo>
                  <a:lnTo>
                    <a:pt x="69468" y="21970"/>
                  </a:lnTo>
                  <a:close/>
                </a:path>
                <a:path w="582929" h="212725">
                  <a:moveTo>
                    <a:pt x="83881" y="21970"/>
                  </a:moveTo>
                  <a:lnTo>
                    <a:pt x="69468" y="21970"/>
                  </a:lnTo>
                  <a:lnTo>
                    <a:pt x="82539" y="26151"/>
                  </a:lnTo>
                  <a:lnTo>
                    <a:pt x="83881" y="21970"/>
                  </a:lnTo>
                  <a:close/>
                </a:path>
              </a:pathLst>
            </a:custGeom>
            <a:solidFill>
              <a:srgbClr val="001F5F"/>
            </a:solidFill>
            <a:ln>
              <a:solidFill>
                <a:srgbClr val="FF0000"/>
              </a:solidFill>
            </a:ln>
          </p:spPr>
          <p:txBody>
            <a:bodyPr wrap="square" lIns="0" tIns="0" rIns="0" bIns="0" rtlCol="0"/>
            <a:lstStyle/>
            <a:p>
              <a:endParaRPr/>
            </a:p>
          </p:txBody>
        </p:sp>
      </p:grpSp>
      <p:sp>
        <p:nvSpPr>
          <p:cNvPr id="6" name="object 6"/>
          <p:cNvSpPr txBox="1"/>
          <p:nvPr/>
        </p:nvSpPr>
        <p:spPr>
          <a:xfrm>
            <a:off x="604215" y="660653"/>
            <a:ext cx="5513070" cy="299720"/>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The</a:t>
            </a:r>
            <a:r>
              <a:rPr sz="1400" b="1" spc="15" dirty="0">
                <a:latin typeface="Calibri"/>
                <a:cs typeface="Calibri"/>
              </a:rPr>
              <a:t> </a:t>
            </a:r>
            <a:r>
              <a:rPr sz="1400" b="1" spc="-10" dirty="0">
                <a:latin typeface="Calibri"/>
                <a:cs typeface="Calibri"/>
              </a:rPr>
              <a:t>manager</a:t>
            </a:r>
            <a:r>
              <a:rPr sz="1400" b="1" spc="40" dirty="0">
                <a:latin typeface="Calibri"/>
                <a:cs typeface="Calibri"/>
              </a:rPr>
              <a:t> </a:t>
            </a:r>
            <a:r>
              <a:rPr sz="1400" b="1" spc="-5" dirty="0">
                <a:latin typeface="Calibri"/>
                <a:cs typeface="Calibri"/>
              </a:rPr>
              <a:t>will</a:t>
            </a:r>
            <a:r>
              <a:rPr sz="1400" b="1" spc="5" dirty="0">
                <a:latin typeface="Calibri"/>
                <a:cs typeface="Calibri"/>
              </a:rPr>
              <a:t> </a:t>
            </a:r>
            <a:r>
              <a:rPr sz="1400" b="1" spc="-20" dirty="0">
                <a:solidFill>
                  <a:srgbClr val="C00000"/>
                </a:solidFill>
                <a:latin typeface="Calibri"/>
                <a:cs typeface="Calibri"/>
              </a:rPr>
              <a:t>Evaluate</a:t>
            </a:r>
            <a:r>
              <a:rPr sz="1400" b="1" spc="10" dirty="0">
                <a:solidFill>
                  <a:srgbClr val="C00000"/>
                </a:solidFill>
                <a:latin typeface="Calibri"/>
                <a:cs typeface="Calibri"/>
              </a:rPr>
              <a:t> </a:t>
            </a:r>
            <a:r>
              <a:rPr sz="1400" b="1" spc="-5" dirty="0">
                <a:latin typeface="Calibri"/>
                <a:cs typeface="Calibri"/>
              </a:rPr>
              <a:t>the</a:t>
            </a:r>
            <a:r>
              <a:rPr sz="1400" b="1" spc="35" dirty="0">
                <a:latin typeface="Calibri"/>
                <a:cs typeface="Calibri"/>
              </a:rPr>
              <a:t> </a:t>
            </a:r>
            <a:r>
              <a:rPr sz="1400" b="1" spc="-5" dirty="0">
                <a:latin typeface="Calibri"/>
                <a:cs typeface="Calibri"/>
              </a:rPr>
              <a:t>Non-Unit</a:t>
            </a:r>
            <a:r>
              <a:rPr sz="1400" b="1" spc="15" dirty="0">
                <a:latin typeface="Calibri"/>
                <a:cs typeface="Calibri"/>
              </a:rPr>
              <a:t> </a:t>
            </a:r>
            <a:r>
              <a:rPr sz="1400" b="1" spc="-10" dirty="0">
                <a:latin typeface="Calibri"/>
                <a:cs typeface="Calibri"/>
              </a:rPr>
              <a:t>Competencies</a:t>
            </a:r>
            <a:r>
              <a:rPr sz="1800" spc="-10" dirty="0">
                <a:latin typeface="Calibri"/>
                <a:cs typeface="Calibri"/>
              </a:rPr>
              <a:t>.</a:t>
            </a:r>
            <a:endParaRPr sz="1800" dirty="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AFD88B9-F98B-4D51-9EE6-00CBE0CB4C6A}"/>
              </a:ext>
            </a:extLst>
          </p:cNvPr>
          <p:cNvPicPr>
            <a:picLocks noChangeAspect="1"/>
          </p:cNvPicPr>
          <p:nvPr/>
        </p:nvPicPr>
        <p:blipFill rotWithShape="1">
          <a:blip r:embed="rId2"/>
          <a:srcRect t="4916"/>
          <a:stretch/>
        </p:blipFill>
        <p:spPr>
          <a:xfrm>
            <a:off x="-76200" y="1187436"/>
            <a:ext cx="9144000" cy="4363254"/>
          </a:xfrm>
          <a:prstGeom prst="rect">
            <a:avLst/>
          </a:prstGeom>
        </p:spPr>
      </p:pic>
      <p:grpSp>
        <p:nvGrpSpPr>
          <p:cNvPr id="2" name="object 2"/>
          <p:cNvGrpSpPr/>
          <p:nvPr/>
        </p:nvGrpSpPr>
        <p:grpSpPr>
          <a:xfrm>
            <a:off x="955539" y="1187436"/>
            <a:ext cx="7635875" cy="4261485"/>
            <a:chOff x="955539" y="1187436"/>
            <a:chExt cx="7635875" cy="4261485"/>
          </a:xfrm>
        </p:grpSpPr>
        <p:sp>
          <p:nvSpPr>
            <p:cNvPr id="4" name="object 4"/>
            <p:cNvSpPr/>
            <p:nvPr/>
          </p:nvSpPr>
          <p:spPr>
            <a:xfrm>
              <a:off x="955539" y="1187436"/>
              <a:ext cx="7635875" cy="4261485"/>
            </a:xfrm>
            <a:custGeom>
              <a:avLst/>
              <a:gdLst/>
              <a:ahLst/>
              <a:cxnLst/>
              <a:rect l="l" t="t" r="r" b="b"/>
              <a:pathLst>
                <a:path w="7635875" h="4261485">
                  <a:moveTo>
                    <a:pt x="6052447" y="2896248"/>
                  </a:moveTo>
                  <a:lnTo>
                    <a:pt x="6046779" y="2955281"/>
                  </a:lnTo>
                  <a:lnTo>
                    <a:pt x="6035904" y="3013631"/>
                  </a:lnTo>
                  <a:lnTo>
                    <a:pt x="6019930" y="3071252"/>
                  </a:lnTo>
                  <a:lnTo>
                    <a:pt x="5998964" y="3128097"/>
                  </a:lnTo>
                  <a:lnTo>
                    <a:pt x="5973113" y="3184117"/>
                  </a:lnTo>
                  <a:lnTo>
                    <a:pt x="5942485" y="3239266"/>
                  </a:lnTo>
                  <a:lnTo>
                    <a:pt x="5907188" y="3293496"/>
                  </a:lnTo>
                  <a:lnTo>
                    <a:pt x="5867329" y="3346760"/>
                  </a:lnTo>
                  <a:lnTo>
                    <a:pt x="5823015" y="3399010"/>
                  </a:lnTo>
                  <a:lnTo>
                    <a:pt x="5774355" y="3450200"/>
                  </a:lnTo>
                  <a:lnTo>
                    <a:pt x="5721454" y="3500281"/>
                  </a:lnTo>
                  <a:lnTo>
                    <a:pt x="5664422" y="3549208"/>
                  </a:lnTo>
                  <a:lnTo>
                    <a:pt x="5634390" y="3573223"/>
                  </a:lnTo>
                  <a:lnTo>
                    <a:pt x="5603365" y="3596931"/>
                  </a:lnTo>
                  <a:lnTo>
                    <a:pt x="5571361" y="3620327"/>
                  </a:lnTo>
                  <a:lnTo>
                    <a:pt x="5538391" y="3643404"/>
                  </a:lnTo>
                  <a:lnTo>
                    <a:pt x="5504469" y="3666157"/>
                  </a:lnTo>
                  <a:lnTo>
                    <a:pt x="5469608" y="3688580"/>
                  </a:lnTo>
                  <a:lnTo>
                    <a:pt x="5433821" y="3710666"/>
                  </a:lnTo>
                  <a:lnTo>
                    <a:pt x="5397123" y="3732411"/>
                  </a:lnTo>
                  <a:lnTo>
                    <a:pt x="5359525" y="3753807"/>
                  </a:lnTo>
                  <a:lnTo>
                    <a:pt x="5321043" y="3774849"/>
                  </a:lnTo>
                  <a:lnTo>
                    <a:pt x="5281688" y="3795532"/>
                  </a:lnTo>
                  <a:lnTo>
                    <a:pt x="5241475" y="3815849"/>
                  </a:lnTo>
                  <a:lnTo>
                    <a:pt x="5200418" y="3835794"/>
                  </a:lnTo>
                  <a:lnTo>
                    <a:pt x="5158529" y="3855361"/>
                  </a:lnTo>
                  <a:lnTo>
                    <a:pt x="5115822" y="3874545"/>
                  </a:lnTo>
                  <a:lnTo>
                    <a:pt x="5072310" y="3893340"/>
                  </a:lnTo>
                  <a:lnTo>
                    <a:pt x="5028007" y="3911739"/>
                  </a:lnTo>
                  <a:lnTo>
                    <a:pt x="4982927" y="3929737"/>
                  </a:lnTo>
                  <a:lnTo>
                    <a:pt x="4937082" y="3947327"/>
                  </a:lnTo>
                  <a:lnTo>
                    <a:pt x="4890486" y="3964505"/>
                  </a:lnTo>
                  <a:lnTo>
                    <a:pt x="4843153" y="3981263"/>
                  </a:lnTo>
                  <a:lnTo>
                    <a:pt x="4795096" y="3997596"/>
                  </a:lnTo>
                  <a:lnTo>
                    <a:pt x="4746329" y="4013499"/>
                  </a:lnTo>
                  <a:lnTo>
                    <a:pt x="4696864" y="4028965"/>
                  </a:lnTo>
                  <a:lnTo>
                    <a:pt x="4646716" y="4043988"/>
                  </a:lnTo>
                  <a:lnTo>
                    <a:pt x="4595897" y="4058562"/>
                  </a:lnTo>
                  <a:lnTo>
                    <a:pt x="4544422" y="4072682"/>
                  </a:lnTo>
                  <a:lnTo>
                    <a:pt x="4492303" y="4086342"/>
                  </a:lnTo>
                  <a:lnTo>
                    <a:pt x="4439555" y="4099535"/>
                  </a:lnTo>
                  <a:lnTo>
                    <a:pt x="4386190" y="4112256"/>
                  </a:lnTo>
                  <a:lnTo>
                    <a:pt x="4332222" y="4124498"/>
                  </a:lnTo>
                  <a:lnTo>
                    <a:pt x="4277664" y="4136257"/>
                  </a:lnTo>
                  <a:lnTo>
                    <a:pt x="4222531" y="4147525"/>
                  </a:lnTo>
                  <a:lnTo>
                    <a:pt x="4166834" y="4158298"/>
                  </a:lnTo>
                  <a:lnTo>
                    <a:pt x="4110588" y="4168568"/>
                  </a:lnTo>
                  <a:lnTo>
                    <a:pt x="4053807" y="4178331"/>
                  </a:lnTo>
                  <a:lnTo>
                    <a:pt x="3996503" y="4187580"/>
                  </a:lnTo>
                  <a:lnTo>
                    <a:pt x="3938690" y="4196309"/>
                  </a:lnTo>
                  <a:lnTo>
                    <a:pt x="3880381" y="4204513"/>
                  </a:lnTo>
                  <a:lnTo>
                    <a:pt x="3821590" y="4212186"/>
                  </a:lnTo>
                  <a:lnTo>
                    <a:pt x="3762331" y="4219321"/>
                  </a:lnTo>
                  <a:lnTo>
                    <a:pt x="3702616" y="4225913"/>
                  </a:lnTo>
                  <a:lnTo>
                    <a:pt x="3642460" y="4231955"/>
                  </a:lnTo>
                  <a:lnTo>
                    <a:pt x="3581875" y="4237442"/>
                  </a:lnTo>
                  <a:lnTo>
                    <a:pt x="3520876" y="4242369"/>
                  </a:lnTo>
                  <a:lnTo>
                    <a:pt x="3459475" y="4246728"/>
                  </a:lnTo>
                  <a:lnTo>
                    <a:pt x="3397685" y="4250515"/>
                  </a:lnTo>
                  <a:lnTo>
                    <a:pt x="3335522" y="4253722"/>
                  </a:lnTo>
                  <a:lnTo>
                    <a:pt x="3272997" y="4256345"/>
                  </a:lnTo>
                  <a:lnTo>
                    <a:pt x="3210124" y="4258378"/>
                  </a:lnTo>
                  <a:lnTo>
                    <a:pt x="3146917" y="4259813"/>
                  </a:lnTo>
                  <a:lnTo>
                    <a:pt x="3083389" y="4260647"/>
                  </a:lnTo>
                  <a:lnTo>
                    <a:pt x="3019554" y="4260872"/>
                  </a:lnTo>
                  <a:lnTo>
                    <a:pt x="2955425" y="4260482"/>
                  </a:lnTo>
                  <a:lnTo>
                    <a:pt x="2890492" y="4259461"/>
                  </a:lnTo>
                  <a:lnTo>
                    <a:pt x="2825925" y="4257817"/>
                  </a:lnTo>
                  <a:lnTo>
                    <a:pt x="2761737" y="4255556"/>
                  </a:lnTo>
                  <a:lnTo>
                    <a:pt x="2697942" y="4252685"/>
                  </a:lnTo>
                  <a:lnTo>
                    <a:pt x="2634553" y="4249210"/>
                  </a:lnTo>
                  <a:lnTo>
                    <a:pt x="2571583" y="4245138"/>
                  </a:lnTo>
                  <a:lnTo>
                    <a:pt x="2509046" y="4240475"/>
                  </a:lnTo>
                  <a:lnTo>
                    <a:pt x="2446954" y="4235228"/>
                  </a:lnTo>
                  <a:lnTo>
                    <a:pt x="2385322" y="4229403"/>
                  </a:lnTo>
                  <a:lnTo>
                    <a:pt x="2324162" y="4223006"/>
                  </a:lnTo>
                  <a:lnTo>
                    <a:pt x="2263488" y="4216045"/>
                  </a:lnTo>
                  <a:lnTo>
                    <a:pt x="2203313" y="4208525"/>
                  </a:lnTo>
                  <a:lnTo>
                    <a:pt x="2143651" y="4200453"/>
                  </a:lnTo>
                  <a:lnTo>
                    <a:pt x="2084514" y="4191835"/>
                  </a:lnTo>
                  <a:lnTo>
                    <a:pt x="2025917" y="4182677"/>
                  </a:lnTo>
                  <a:lnTo>
                    <a:pt x="1967872" y="4172987"/>
                  </a:lnTo>
                  <a:lnTo>
                    <a:pt x="1910393" y="4162771"/>
                  </a:lnTo>
                  <a:lnTo>
                    <a:pt x="1853493" y="4152035"/>
                  </a:lnTo>
                  <a:lnTo>
                    <a:pt x="1797185" y="4140785"/>
                  </a:lnTo>
                  <a:lnTo>
                    <a:pt x="1741484" y="4129029"/>
                  </a:lnTo>
                  <a:lnTo>
                    <a:pt x="1686401" y="4116772"/>
                  </a:lnTo>
                  <a:lnTo>
                    <a:pt x="1631950" y="4104021"/>
                  </a:lnTo>
                  <a:lnTo>
                    <a:pt x="1578145" y="4090782"/>
                  </a:lnTo>
                  <a:lnTo>
                    <a:pt x="1525000" y="4077062"/>
                  </a:lnTo>
                  <a:lnTo>
                    <a:pt x="1472526" y="4062867"/>
                  </a:lnTo>
                  <a:lnTo>
                    <a:pt x="1420739" y="4048204"/>
                  </a:lnTo>
                  <a:lnTo>
                    <a:pt x="1369650" y="4033079"/>
                  </a:lnTo>
                  <a:lnTo>
                    <a:pt x="1319274" y="4017498"/>
                  </a:lnTo>
                  <a:lnTo>
                    <a:pt x="1269623" y="4001469"/>
                  </a:lnTo>
                  <a:lnTo>
                    <a:pt x="1220711" y="3984997"/>
                  </a:lnTo>
                  <a:lnTo>
                    <a:pt x="1172552" y="3968089"/>
                  </a:lnTo>
                  <a:lnTo>
                    <a:pt x="1125158" y="3950752"/>
                  </a:lnTo>
                  <a:lnTo>
                    <a:pt x="1078543" y="3932991"/>
                  </a:lnTo>
                  <a:lnTo>
                    <a:pt x="1032720" y="3914814"/>
                  </a:lnTo>
                  <a:lnTo>
                    <a:pt x="987703" y="3896226"/>
                  </a:lnTo>
                  <a:lnTo>
                    <a:pt x="943505" y="3877235"/>
                  </a:lnTo>
                  <a:lnTo>
                    <a:pt x="900139" y="3857846"/>
                  </a:lnTo>
                  <a:lnTo>
                    <a:pt x="857618" y="3838066"/>
                  </a:lnTo>
                  <a:lnTo>
                    <a:pt x="815956" y="3817902"/>
                  </a:lnTo>
                  <a:lnTo>
                    <a:pt x="775167" y="3797359"/>
                  </a:lnTo>
                  <a:lnTo>
                    <a:pt x="735263" y="3776445"/>
                  </a:lnTo>
                  <a:lnTo>
                    <a:pt x="696258" y="3755166"/>
                  </a:lnTo>
                  <a:lnTo>
                    <a:pt x="658165" y="3733529"/>
                  </a:lnTo>
                  <a:lnTo>
                    <a:pt x="620997" y="3711539"/>
                  </a:lnTo>
                  <a:lnTo>
                    <a:pt x="584768" y="3689203"/>
                  </a:lnTo>
                  <a:lnTo>
                    <a:pt x="549492" y="3666528"/>
                  </a:lnTo>
                  <a:lnTo>
                    <a:pt x="515180" y="3643520"/>
                  </a:lnTo>
                  <a:lnTo>
                    <a:pt x="481848" y="3620185"/>
                  </a:lnTo>
                  <a:lnTo>
                    <a:pt x="449508" y="3596531"/>
                  </a:lnTo>
                  <a:lnTo>
                    <a:pt x="418173" y="3572563"/>
                  </a:lnTo>
                  <a:lnTo>
                    <a:pt x="387856" y="3548288"/>
                  </a:lnTo>
                  <a:lnTo>
                    <a:pt x="358572" y="3523712"/>
                  </a:lnTo>
                  <a:lnTo>
                    <a:pt x="303153" y="3473684"/>
                  </a:lnTo>
                  <a:lnTo>
                    <a:pt x="252022" y="3422531"/>
                  </a:lnTo>
                  <a:lnTo>
                    <a:pt x="205285" y="3370304"/>
                  </a:lnTo>
                  <a:lnTo>
                    <a:pt x="163050" y="3317056"/>
                  </a:lnTo>
                  <a:lnTo>
                    <a:pt x="125423" y="3262836"/>
                  </a:lnTo>
                  <a:lnTo>
                    <a:pt x="92509" y="3207698"/>
                  </a:lnTo>
                  <a:lnTo>
                    <a:pt x="64417" y="3151692"/>
                  </a:lnTo>
                  <a:lnTo>
                    <a:pt x="41252" y="3094871"/>
                  </a:lnTo>
                  <a:lnTo>
                    <a:pt x="23122" y="3037285"/>
                  </a:lnTo>
                  <a:lnTo>
                    <a:pt x="10132" y="2978987"/>
                  </a:lnTo>
                  <a:lnTo>
                    <a:pt x="2389" y="2920028"/>
                  </a:lnTo>
                  <a:lnTo>
                    <a:pt x="0" y="2860459"/>
                  </a:lnTo>
                  <a:lnTo>
                    <a:pt x="846" y="2830462"/>
                  </a:lnTo>
                  <a:lnTo>
                    <a:pt x="6513" y="2771430"/>
                  </a:lnTo>
                  <a:lnTo>
                    <a:pt x="17387" y="2713079"/>
                  </a:lnTo>
                  <a:lnTo>
                    <a:pt x="33361" y="2655458"/>
                  </a:lnTo>
                  <a:lnTo>
                    <a:pt x="54327" y="2598614"/>
                  </a:lnTo>
                  <a:lnTo>
                    <a:pt x="80178" y="2542594"/>
                  </a:lnTo>
                  <a:lnTo>
                    <a:pt x="110806" y="2487445"/>
                  </a:lnTo>
                  <a:lnTo>
                    <a:pt x="146104" y="2433215"/>
                  </a:lnTo>
                  <a:lnTo>
                    <a:pt x="185964" y="2379951"/>
                  </a:lnTo>
                  <a:lnTo>
                    <a:pt x="230279" y="2327700"/>
                  </a:lnTo>
                  <a:lnTo>
                    <a:pt x="278941" y="2276511"/>
                  </a:lnTo>
                  <a:lnTo>
                    <a:pt x="331843" y="2226429"/>
                  </a:lnTo>
                  <a:lnTo>
                    <a:pt x="388876" y="2177503"/>
                  </a:lnTo>
                  <a:lnTo>
                    <a:pt x="418909" y="2153488"/>
                  </a:lnTo>
                  <a:lnTo>
                    <a:pt x="449935" y="2129780"/>
                  </a:lnTo>
                  <a:lnTo>
                    <a:pt x="481940" y="2106384"/>
                  </a:lnTo>
                  <a:lnTo>
                    <a:pt x="514910" y="2083307"/>
                  </a:lnTo>
                  <a:lnTo>
                    <a:pt x="548834" y="2060554"/>
                  </a:lnTo>
                  <a:lnTo>
                    <a:pt x="583696" y="2038131"/>
                  </a:lnTo>
                  <a:lnTo>
                    <a:pt x="619483" y="2016044"/>
                  </a:lnTo>
                  <a:lnTo>
                    <a:pt x="656183" y="1994300"/>
                  </a:lnTo>
                  <a:lnTo>
                    <a:pt x="693782" y="1972904"/>
                  </a:lnTo>
                  <a:lnTo>
                    <a:pt x="732265" y="1951861"/>
                  </a:lnTo>
                  <a:lnTo>
                    <a:pt x="771621" y="1931179"/>
                  </a:lnTo>
                  <a:lnTo>
                    <a:pt x="811835" y="1910862"/>
                  </a:lnTo>
                  <a:lnTo>
                    <a:pt x="852893" y="1890917"/>
                  </a:lnTo>
                  <a:lnTo>
                    <a:pt x="894783" y="1871349"/>
                  </a:lnTo>
                  <a:lnTo>
                    <a:pt x="937492" y="1852165"/>
                  </a:lnTo>
                  <a:lnTo>
                    <a:pt x="981004" y="1833371"/>
                  </a:lnTo>
                  <a:lnTo>
                    <a:pt x="1025308" y="1814972"/>
                  </a:lnTo>
                  <a:lnTo>
                    <a:pt x="1070390" y="1796974"/>
                  </a:lnTo>
                  <a:lnTo>
                    <a:pt x="1116236" y="1779384"/>
                  </a:lnTo>
                  <a:lnTo>
                    <a:pt x="1162833" y="1762206"/>
                  </a:lnTo>
                  <a:lnTo>
                    <a:pt x="1210167" y="1745448"/>
                  </a:lnTo>
                  <a:lnTo>
                    <a:pt x="1258225" y="1729114"/>
                  </a:lnTo>
                  <a:lnTo>
                    <a:pt x="1306993" y="1713212"/>
                  </a:lnTo>
                  <a:lnTo>
                    <a:pt x="1356459" y="1697746"/>
                  </a:lnTo>
                  <a:lnTo>
                    <a:pt x="1406608" y="1682723"/>
                  </a:lnTo>
                  <a:lnTo>
                    <a:pt x="1457428" y="1668148"/>
                  </a:lnTo>
                  <a:lnTo>
                    <a:pt x="1508904" y="1654028"/>
                  </a:lnTo>
                  <a:lnTo>
                    <a:pt x="1561024" y="1640369"/>
                  </a:lnTo>
                  <a:lnTo>
                    <a:pt x="1613774" y="1627176"/>
                  </a:lnTo>
                  <a:lnTo>
                    <a:pt x="1667140" y="1614455"/>
                  </a:lnTo>
                  <a:lnTo>
                    <a:pt x="1721109" y="1602212"/>
                  </a:lnTo>
                  <a:lnTo>
                    <a:pt x="1775667" y="1590454"/>
                  </a:lnTo>
                  <a:lnTo>
                    <a:pt x="1830802" y="1579186"/>
                  </a:lnTo>
                  <a:lnTo>
                    <a:pt x="1886499" y="1568413"/>
                  </a:lnTo>
                  <a:lnTo>
                    <a:pt x="1942746" y="1558142"/>
                  </a:lnTo>
                  <a:lnTo>
                    <a:pt x="1999528" y="1548380"/>
                  </a:lnTo>
                  <a:lnTo>
                    <a:pt x="2056833" y="1539131"/>
                  </a:lnTo>
                  <a:lnTo>
                    <a:pt x="2114647" y="1530401"/>
                  </a:lnTo>
                  <a:lnTo>
                    <a:pt x="2172956" y="1522197"/>
                  </a:lnTo>
                  <a:lnTo>
                    <a:pt x="2231748" y="1514525"/>
                  </a:lnTo>
                  <a:lnTo>
                    <a:pt x="2291008" y="1507390"/>
                  </a:lnTo>
                  <a:lnTo>
                    <a:pt x="2350723" y="1500798"/>
                  </a:lnTo>
                  <a:lnTo>
                    <a:pt x="2410880" y="1494756"/>
                  </a:lnTo>
                  <a:lnTo>
                    <a:pt x="2471465" y="1489268"/>
                  </a:lnTo>
                  <a:lnTo>
                    <a:pt x="2532465" y="1484342"/>
                  </a:lnTo>
                  <a:lnTo>
                    <a:pt x="2593867" y="1479982"/>
                  </a:lnTo>
                  <a:lnTo>
                    <a:pt x="2655657" y="1476196"/>
                  </a:lnTo>
                  <a:lnTo>
                    <a:pt x="2717821" y="1472988"/>
                  </a:lnTo>
                  <a:lnTo>
                    <a:pt x="2780346" y="1470365"/>
                  </a:lnTo>
                  <a:lnTo>
                    <a:pt x="2843219" y="1468333"/>
                  </a:lnTo>
                  <a:lnTo>
                    <a:pt x="2906426" y="1466897"/>
                  </a:lnTo>
                  <a:lnTo>
                    <a:pt x="2969954" y="1466064"/>
                  </a:lnTo>
                  <a:lnTo>
                    <a:pt x="3033789" y="1465839"/>
                  </a:lnTo>
                  <a:lnTo>
                    <a:pt x="3097919" y="1466228"/>
                  </a:lnTo>
                  <a:lnTo>
                    <a:pt x="3162719" y="1467248"/>
                  </a:lnTo>
                  <a:lnTo>
                    <a:pt x="3227156" y="1468889"/>
                  </a:lnTo>
                  <a:lnTo>
                    <a:pt x="3291215" y="1471144"/>
                  </a:lnTo>
                  <a:lnTo>
                    <a:pt x="3354885" y="1474007"/>
                  </a:lnTo>
                  <a:lnTo>
                    <a:pt x="3418150" y="1477471"/>
                  </a:lnTo>
                  <a:lnTo>
                    <a:pt x="3480999" y="1481530"/>
                  </a:lnTo>
                  <a:lnTo>
                    <a:pt x="3543418" y="1486178"/>
                  </a:lnTo>
                  <a:lnTo>
                    <a:pt x="3605394" y="1491408"/>
                  </a:lnTo>
                  <a:lnTo>
                    <a:pt x="3666913" y="1497214"/>
                  </a:lnTo>
                  <a:lnTo>
                    <a:pt x="3727962" y="1503589"/>
                  </a:lnTo>
                  <a:lnTo>
                    <a:pt x="3788528" y="1510527"/>
                  </a:lnTo>
                  <a:lnTo>
                    <a:pt x="3848597" y="1518022"/>
                  </a:lnTo>
                  <a:lnTo>
                    <a:pt x="3908157" y="1526067"/>
                  </a:lnTo>
                  <a:lnTo>
                    <a:pt x="3967194" y="1534656"/>
                  </a:lnTo>
                  <a:lnTo>
                    <a:pt x="4025694" y="1543782"/>
                  </a:lnTo>
                  <a:lnTo>
                    <a:pt x="4083645" y="1553439"/>
                  </a:lnTo>
                  <a:lnTo>
                    <a:pt x="4141034" y="1563621"/>
                  </a:lnTo>
                  <a:lnTo>
                    <a:pt x="4197846" y="1574321"/>
                  </a:lnTo>
                  <a:lnTo>
                    <a:pt x="4254069" y="1585532"/>
                  </a:lnTo>
                  <a:lnTo>
                    <a:pt x="4309690" y="1597249"/>
                  </a:lnTo>
                  <a:lnTo>
                    <a:pt x="4364694" y="1609465"/>
                  </a:lnTo>
                  <a:lnTo>
                    <a:pt x="4419070" y="1622173"/>
                  </a:lnTo>
                  <a:lnTo>
                    <a:pt x="4472803" y="1635368"/>
                  </a:lnTo>
                  <a:lnTo>
                    <a:pt x="4525880" y="1649042"/>
                  </a:lnTo>
                  <a:lnTo>
                    <a:pt x="4578289" y="1663189"/>
                  </a:lnTo>
                  <a:lnTo>
                    <a:pt x="4630016" y="1677804"/>
                  </a:lnTo>
                  <a:lnTo>
                    <a:pt x="4681047" y="1692879"/>
                  </a:lnTo>
                  <a:lnTo>
                    <a:pt x="4731369" y="1708408"/>
                  </a:lnTo>
                  <a:lnTo>
                    <a:pt x="4780969" y="1724384"/>
                  </a:lnTo>
                  <a:lnTo>
                    <a:pt x="4829834" y="1740802"/>
                  </a:lnTo>
                  <a:lnTo>
                    <a:pt x="4877951" y="1757655"/>
                  </a:lnTo>
                  <a:lnTo>
                    <a:pt x="4925306" y="1774936"/>
                  </a:lnTo>
                  <a:lnTo>
                    <a:pt x="4971886" y="1792640"/>
                  </a:lnTo>
                  <a:lnTo>
                    <a:pt x="5017677" y="1810759"/>
                  </a:lnTo>
                  <a:lnTo>
                    <a:pt x="5062667" y="1829287"/>
                  </a:lnTo>
                  <a:lnTo>
                    <a:pt x="5106842" y="1848218"/>
                  </a:lnTo>
                  <a:lnTo>
                    <a:pt x="5150189" y="1867546"/>
                  </a:lnTo>
                  <a:lnTo>
                    <a:pt x="5192694" y="1887263"/>
                  </a:lnTo>
                  <a:lnTo>
                    <a:pt x="5234345" y="1907364"/>
                  </a:lnTo>
                  <a:lnTo>
                    <a:pt x="5275128" y="1927843"/>
                  </a:lnTo>
                  <a:lnTo>
                    <a:pt x="5315030" y="1948692"/>
                  </a:lnTo>
                  <a:lnTo>
                    <a:pt x="5354038" y="1969906"/>
                  </a:lnTo>
                  <a:lnTo>
                    <a:pt x="5392137" y="1991477"/>
                  </a:lnTo>
                  <a:lnTo>
                    <a:pt x="5429316" y="2013401"/>
                  </a:lnTo>
                  <a:lnTo>
                    <a:pt x="5465560" y="2035669"/>
                  </a:lnTo>
                  <a:lnTo>
                    <a:pt x="5500857" y="2058276"/>
                  </a:lnTo>
                  <a:lnTo>
                    <a:pt x="5535193" y="2081216"/>
                  </a:lnTo>
                  <a:lnTo>
                    <a:pt x="5568555" y="2104481"/>
                  </a:lnTo>
                  <a:lnTo>
                    <a:pt x="5600930" y="2128066"/>
                  </a:lnTo>
                  <a:lnTo>
                    <a:pt x="5632304" y="2151965"/>
                  </a:lnTo>
                  <a:lnTo>
                    <a:pt x="5662664" y="2176170"/>
                  </a:lnTo>
                  <a:lnTo>
                    <a:pt x="5691997" y="2200675"/>
                  </a:lnTo>
                  <a:lnTo>
                    <a:pt x="5747529" y="2250561"/>
                  </a:lnTo>
                  <a:lnTo>
                    <a:pt x="5798793" y="2301572"/>
                  </a:lnTo>
                  <a:lnTo>
                    <a:pt x="5845683" y="2353656"/>
                  </a:lnTo>
                  <a:lnTo>
                    <a:pt x="5888094" y="2406762"/>
                  </a:lnTo>
                  <a:lnTo>
                    <a:pt x="5925918" y="2460839"/>
                  </a:lnTo>
                  <a:lnTo>
                    <a:pt x="5959049" y="2515835"/>
                  </a:lnTo>
                  <a:lnTo>
                    <a:pt x="5987383" y="2571699"/>
                  </a:lnTo>
                  <a:lnTo>
                    <a:pt x="6010811" y="2628381"/>
                  </a:lnTo>
                  <a:lnTo>
                    <a:pt x="6029229" y="2685828"/>
                  </a:lnTo>
                  <a:lnTo>
                    <a:pt x="6042531" y="2743990"/>
                  </a:lnTo>
                  <a:lnTo>
                    <a:pt x="6050609" y="2802815"/>
                  </a:lnTo>
                  <a:lnTo>
                    <a:pt x="6053358" y="2862252"/>
                  </a:lnTo>
                  <a:lnTo>
                    <a:pt x="6052701" y="2892184"/>
                  </a:lnTo>
                </a:path>
                <a:path w="7635875" h="4261485">
                  <a:moveTo>
                    <a:pt x="7602101" y="451752"/>
                  </a:moveTo>
                  <a:lnTo>
                    <a:pt x="7579710" y="486263"/>
                  </a:lnTo>
                  <a:lnTo>
                    <a:pt x="7552668" y="517968"/>
                  </a:lnTo>
                  <a:lnTo>
                    <a:pt x="7521409" y="546733"/>
                  </a:lnTo>
                  <a:lnTo>
                    <a:pt x="7486369" y="572422"/>
                  </a:lnTo>
                  <a:lnTo>
                    <a:pt x="7447980" y="594902"/>
                  </a:lnTo>
                  <a:lnTo>
                    <a:pt x="7406678" y="614038"/>
                  </a:lnTo>
                  <a:lnTo>
                    <a:pt x="7362896" y="629695"/>
                  </a:lnTo>
                  <a:lnTo>
                    <a:pt x="7317070" y="641738"/>
                  </a:lnTo>
                  <a:lnTo>
                    <a:pt x="7269633" y="650033"/>
                  </a:lnTo>
                  <a:lnTo>
                    <a:pt x="7221019" y="654445"/>
                  </a:lnTo>
                  <a:lnTo>
                    <a:pt x="7171664" y="654839"/>
                  </a:lnTo>
                  <a:lnTo>
                    <a:pt x="7122001" y="651081"/>
                  </a:lnTo>
                  <a:lnTo>
                    <a:pt x="7072464" y="643035"/>
                  </a:lnTo>
                  <a:lnTo>
                    <a:pt x="7023489" y="630568"/>
                  </a:lnTo>
                  <a:lnTo>
                    <a:pt x="6973338" y="612602"/>
                  </a:lnTo>
                  <a:lnTo>
                    <a:pt x="6927609" y="590680"/>
                  </a:lnTo>
                  <a:lnTo>
                    <a:pt x="6886527" y="565205"/>
                  </a:lnTo>
                  <a:lnTo>
                    <a:pt x="6850322" y="536575"/>
                  </a:lnTo>
                  <a:lnTo>
                    <a:pt x="6819220" y="505192"/>
                  </a:lnTo>
                  <a:lnTo>
                    <a:pt x="6793449" y="471457"/>
                  </a:lnTo>
                  <a:lnTo>
                    <a:pt x="6773236" y="435769"/>
                  </a:lnTo>
                  <a:lnTo>
                    <a:pt x="6758809" y="398530"/>
                  </a:lnTo>
                  <a:lnTo>
                    <a:pt x="6750395" y="360141"/>
                  </a:lnTo>
                  <a:lnTo>
                    <a:pt x="6748223" y="321001"/>
                  </a:lnTo>
                  <a:lnTo>
                    <a:pt x="6752519" y="281512"/>
                  </a:lnTo>
                  <a:lnTo>
                    <a:pt x="6763511" y="242073"/>
                  </a:lnTo>
                  <a:lnTo>
                    <a:pt x="6781427" y="203086"/>
                  </a:lnTo>
                  <a:lnTo>
                    <a:pt x="6803818" y="168576"/>
                  </a:lnTo>
                  <a:lnTo>
                    <a:pt x="6830860" y="136871"/>
                  </a:lnTo>
                  <a:lnTo>
                    <a:pt x="6862118" y="108106"/>
                  </a:lnTo>
                  <a:lnTo>
                    <a:pt x="6897159" y="82416"/>
                  </a:lnTo>
                  <a:lnTo>
                    <a:pt x="6935548" y="59936"/>
                  </a:lnTo>
                  <a:lnTo>
                    <a:pt x="6976850" y="40800"/>
                  </a:lnTo>
                  <a:lnTo>
                    <a:pt x="7020631" y="25143"/>
                  </a:lnTo>
                  <a:lnTo>
                    <a:pt x="7066458" y="13100"/>
                  </a:lnTo>
                  <a:lnTo>
                    <a:pt x="7113895" y="4805"/>
                  </a:lnTo>
                  <a:lnTo>
                    <a:pt x="7162508" y="394"/>
                  </a:lnTo>
                  <a:lnTo>
                    <a:pt x="7211864" y="0"/>
                  </a:lnTo>
                  <a:lnTo>
                    <a:pt x="7261527" y="3758"/>
                  </a:lnTo>
                  <a:lnTo>
                    <a:pt x="7311063" y="11803"/>
                  </a:lnTo>
                  <a:lnTo>
                    <a:pt x="7360039" y="24270"/>
                  </a:lnTo>
                  <a:lnTo>
                    <a:pt x="7409682" y="42020"/>
                  </a:lnTo>
                  <a:lnTo>
                    <a:pt x="7455008" y="63653"/>
                  </a:lnTo>
                  <a:lnTo>
                    <a:pt x="7495793" y="88780"/>
                  </a:lnTo>
                  <a:lnTo>
                    <a:pt x="7531812" y="117016"/>
                  </a:lnTo>
                  <a:lnTo>
                    <a:pt x="7562843" y="147971"/>
                  </a:lnTo>
                  <a:lnTo>
                    <a:pt x="7588661" y="181259"/>
                  </a:lnTo>
                  <a:lnTo>
                    <a:pt x="7609042" y="216493"/>
                  </a:lnTo>
                  <a:lnTo>
                    <a:pt x="7623764" y="253285"/>
                  </a:lnTo>
                  <a:lnTo>
                    <a:pt x="7632601" y="291247"/>
                  </a:lnTo>
                  <a:lnTo>
                    <a:pt x="7635332" y="329992"/>
                  </a:lnTo>
                  <a:lnTo>
                    <a:pt x="7631731" y="369133"/>
                  </a:lnTo>
                  <a:lnTo>
                    <a:pt x="7621575" y="408283"/>
                  </a:lnTo>
                  <a:lnTo>
                    <a:pt x="7604641" y="447053"/>
                  </a:lnTo>
                </a:path>
              </a:pathLst>
            </a:custGeom>
            <a:ln w="27432">
              <a:solidFill>
                <a:srgbClr val="FF0000"/>
              </a:solidFill>
            </a:ln>
          </p:spPr>
          <p:txBody>
            <a:bodyPr wrap="square" lIns="0" tIns="0" rIns="0" bIns="0" rtlCol="0"/>
            <a:lstStyle/>
            <a:p>
              <a:endParaRPr/>
            </a:p>
          </p:txBody>
        </p:sp>
        <p:sp>
          <p:nvSpPr>
            <p:cNvPr id="5" name="object 5"/>
            <p:cNvSpPr/>
            <p:nvPr/>
          </p:nvSpPr>
          <p:spPr>
            <a:xfrm>
              <a:off x="7551419" y="1516379"/>
              <a:ext cx="541655" cy="487680"/>
            </a:xfrm>
            <a:custGeom>
              <a:avLst/>
              <a:gdLst/>
              <a:ahLst/>
              <a:cxnLst/>
              <a:rect l="l" t="t" r="r" b="b"/>
              <a:pathLst>
                <a:path w="541654" h="487680">
                  <a:moveTo>
                    <a:pt x="471154" y="44686"/>
                  </a:moveTo>
                  <a:lnTo>
                    <a:pt x="0" y="467233"/>
                  </a:lnTo>
                  <a:lnTo>
                    <a:pt x="18287" y="487680"/>
                  </a:lnTo>
                  <a:lnTo>
                    <a:pt x="489442" y="65133"/>
                  </a:lnTo>
                  <a:lnTo>
                    <a:pt x="471154" y="44686"/>
                  </a:lnTo>
                  <a:close/>
                </a:path>
                <a:path w="541654" h="487680">
                  <a:moveTo>
                    <a:pt x="527493" y="35560"/>
                  </a:moveTo>
                  <a:lnTo>
                    <a:pt x="481329" y="35560"/>
                  </a:lnTo>
                  <a:lnTo>
                    <a:pt x="499618" y="56007"/>
                  </a:lnTo>
                  <a:lnTo>
                    <a:pt x="489442" y="65133"/>
                  </a:lnTo>
                  <a:lnTo>
                    <a:pt x="507746" y="85598"/>
                  </a:lnTo>
                  <a:lnTo>
                    <a:pt x="527493" y="35560"/>
                  </a:lnTo>
                  <a:close/>
                </a:path>
                <a:path w="541654" h="487680">
                  <a:moveTo>
                    <a:pt x="481329" y="35560"/>
                  </a:moveTo>
                  <a:lnTo>
                    <a:pt x="471154" y="44686"/>
                  </a:lnTo>
                  <a:lnTo>
                    <a:pt x="489442" y="65133"/>
                  </a:lnTo>
                  <a:lnTo>
                    <a:pt x="499618" y="56007"/>
                  </a:lnTo>
                  <a:lnTo>
                    <a:pt x="481329" y="35560"/>
                  </a:lnTo>
                  <a:close/>
                </a:path>
                <a:path w="541654" h="487680">
                  <a:moveTo>
                    <a:pt x="541527" y="0"/>
                  </a:moveTo>
                  <a:lnTo>
                    <a:pt x="452881" y="24257"/>
                  </a:lnTo>
                  <a:lnTo>
                    <a:pt x="471154" y="44686"/>
                  </a:lnTo>
                  <a:lnTo>
                    <a:pt x="481329" y="35560"/>
                  </a:lnTo>
                  <a:lnTo>
                    <a:pt x="527493" y="35560"/>
                  </a:lnTo>
                  <a:lnTo>
                    <a:pt x="541527" y="0"/>
                  </a:lnTo>
                  <a:close/>
                </a:path>
              </a:pathLst>
            </a:custGeom>
            <a:solidFill>
              <a:srgbClr val="001F5F"/>
            </a:solidFill>
            <a:ln>
              <a:solidFill>
                <a:srgbClr val="FF0000"/>
              </a:solidFill>
            </a:ln>
          </p:spPr>
          <p:txBody>
            <a:bodyPr wrap="square" lIns="0" tIns="0" rIns="0" bIns="0" rtlCol="0"/>
            <a:lstStyle/>
            <a:p>
              <a:endParaRPr/>
            </a:p>
          </p:txBody>
        </p:sp>
      </p:grpSp>
      <p:sp>
        <p:nvSpPr>
          <p:cNvPr id="6" name="object 6"/>
          <p:cNvSpPr txBox="1"/>
          <p:nvPr/>
        </p:nvSpPr>
        <p:spPr>
          <a:xfrm>
            <a:off x="767587" y="644397"/>
            <a:ext cx="5809615" cy="299720"/>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dirty="0">
                <a:latin typeface="Calibri"/>
                <a:cs typeface="Calibri"/>
              </a:rPr>
              <a:t>Once</a:t>
            </a:r>
            <a:r>
              <a:rPr sz="1400" b="1" spc="10" dirty="0">
                <a:latin typeface="Calibri"/>
                <a:cs typeface="Calibri"/>
              </a:rPr>
              <a:t> </a:t>
            </a:r>
            <a:r>
              <a:rPr sz="1400" b="1" dirty="0">
                <a:latin typeface="Calibri"/>
                <a:cs typeface="Calibri"/>
              </a:rPr>
              <a:t>all</a:t>
            </a:r>
            <a:r>
              <a:rPr sz="1400" b="1" spc="-15" dirty="0">
                <a:latin typeface="Calibri"/>
                <a:cs typeface="Calibri"/>
              </a:rPr>
              <a:t> </a:t>
            </a:r>
            <a:r>
              <a:rPr sz="1400" b="1" spc="-10" dirty="0">
                <a:latin typeface="Calibri"/>
                <a:cs typeface="Calibri"/>
              </a:rPr>
              <a:t>competencies</a:t>
            </a:r>
            <a:r>
              <a:rPr sz="1400" b="1" spc="30" dirty="0">
                <a:latin typeface="Calibri"/>
                <a:cs typeface="Calibri"/>
              </a:rPr>
              <a:t> </a:t>
            </a:r>
            <a:r>
              <a:rPr sz="1400" b="1" spc="-10" dirty="0">
                <a:latin typeface="Calibri"/>
                <a:cs typeface="Calibri"/>
              </a:rPr>
              <a:t>are</a:t>
            </a:r>
            <a:r>
              <a:rPr sz="1400" b="1" spc="15" dirty="0">
                <a:latin typeface="Calibri"/>
                <a:cs typeface="Calibri"/>
              </a:rPr>
              <a:t> </a:t>
            </a:r>
            <a:r>
              <a:rPr sz="1400" b="1" spc="-15" dirty="0">
                <a:latin typeface="Calibri"/>
                <a:cs typeface="Calibri"/>
              </a:rPr>
              <a:t>evaluated,</a:t>
            </a:r>
            <a:r>
              <a:rPr sz="1400" b="1" spc="45" dirty="0">
                <a:latin typeface="Calibri"/>
                <a:cs typeface="Calibri"/>
              </a:rPr>
              <a:t> </a:t>
            </a:r>
            <a:r>
              <a:rPr sz="1400" b="1" dirty="0">
                <a:latin typeface="Calibri"/>
                <a:cs typeface="Calibri"/>
              </a:rPr>
              <a:t>click</a:t>
            </a:r>
            <a:r>
              <a:rPr sz="1400" b="1" spc="30" dirty="0">
                <a:latin typeface="Calibri"/>
                <a:cs typeface="Calibri"/>
              </a:rPr>
              <a:t> </a:t>
            </a:r>
            <a:r>
              <a:rPr sz="1400" b="1" spc="-20" dirty="0">
                <a:solidFill>
                  <a:srgbClr val="C00000"/>
                </a:solidFill>
                <a:latin typeface="Calibri"/>
                <a:cs typeface="Calibri"/>
              </a:rPr>
              <a:t>Save</a:t>
            </a:r>
            <a:r>
              <a:rPr sz="1400" b="1" spc="20" dirty="0">
                <a:solidFill>
                  <a:srgbClr val="C00000"/>
                </a:solidFill>
                <a:latin typeface="Calibri"/>
                <a:cs typeface="Calibri"/>
              </a:rPr>
              <a:t> </a:t>
            </a:r>
            <a:r>
              <a:rPr sz="1400" b="1" spc="-5" dirty="0">
                <a:solidFill>
                  <a:srgbClr val="C00000"/>
                </a:solidFill>
                <a:latin typeface="Calibri"/>
                <a:cs typeface="Calibri"/>
              </a:rPr>
              <a:t>and</a:t>
            </a:r>
            <a:r>
              <a:rPr sz="1400" b="1" spc="-10" dirty="0">
                <a:solidFill>
                  <a:srgbClr val="C00000"/>
                </a:solidFill>
                <a:latin typeface="Calibri"/>
                <a:cs typeface="Calibri"/>
              </a:rPr>
              <a:t> </a:t>
            </a:r>
            <a:r>
              <a:rPr sz="1400" b="1" spc="-5" dirty="0">
                <a:solidFill>
                  <a:srgbClr val="C00000"/>
                </a:solidFill>
                <a:latin typeface="Calibri"/>
                <a:cs typeface="Calibri"/>
              </a:rPr>
              <a:t>Close</a:t>
            </a:r>
            <a:r>
              <a:rPr sz="1800" b="1" spc="-5" dirty="0">
                <a:latin typeface="Calibri"/>
                <a:cs typeface="Calibri"/>
              </a:rPr>
              <a:t>.</a:t>
            </a:r>
            <a:endParaRPr sz="1800" b="1"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70712" y="1774316"/>
            <a:ext cx="3872688" cy="629660"/>
          </a:xfrm>
          <a:prstGeom prst="rect">
            <a:avLst/>
          </a:prstGeom>
        </p:spPr>
        <p:txBody>
          <a:bodyPr vert="horz" wrap="square" lIns="0" tIns="11430" rIns="0" bIns="0" rtlCol="0">
            <a:spAutoFit/>
          </a:bodyPr>
          <a:lstStyle/>
          <a:p>
            <a:pPr marL="356870" indent="-344805">
              <a:lnSpc>
                <a:spcPts val="1614"/>
              </a:lnSpc>
              <a:spcBef>
                <a:spcPts val="90"/>
              </a:spcBef>
              <a:buAutoNum type="arabicPeriod"/>
              <a:tabLst>
                <a:tab pos="356870" algn="l"/>
                <a:tab pos="357505" algn="l"/>
              </a:tabLst>
            </a:pPr>
            <a:r>
              <a:rPr sz="1350" b="1" dirty="0">
                <a:latin typeface="Calibri"/>
                <a:cs typeface="Calibri"/>
              </a:rPr>
              <a:t>Log</a:t>
            </a:r>
            <a:r>
              <a:rPr sz="1350" b="1" spc="-40" dirty="0">
                <a:latin typeface="Calibri"/>
                <a:cs typeface="Calibri"/>
              </a:rPr>
              <a:t> </a:t>
            </a:r>
            <a:r>
              <a:rPr sz="1350" b="1" spc="-5" dirty="0">
                <a:latin typeface="Calibri"/>
                <a:cs typeface="Calibri"/>
              </a:rPr>
              <a:t>in</a:t>
            </a:r>
            <a:r>
              <a:rPr sz="1350" b="1" spc="-10" dirty="0">
                <a:latin typeface="Calibri"/>
                <a:cs typeface="Calibri"/>
              </a:rPr>
              <a:t> </a:t>
            </a:r>
            <a:r>
              <a:rPr sz="1350" b="1" spc="-5" dirty="0">
                <a:latin typeface="Calibri"/>
                <a:cs typeface="Calibri"/>
              </a:rPr>
              <a:t>with</a:t>
            </a:r>
            <a:r>
              <a:rPr sz="1350" b="1" spc="-10" dirty="0">
                <a:latin typeface="Calibri"/>
                <a:cs typeface="Calibri"/>
              </a:rPr>
              <a:t> </a:t>
            </a:r>
            <a:r>
              <a:rPr sz="1350" b="1" spc="-15" dirty="0">
                <a:latin typeface="Calibri"/>
                <a:cs typeface="Calibri"/>
              </a:rPr>
              <a:t>your</a:t>
            </a:r>
            <a:r>
              <a:rPr sz="1350" b="1" spc="30" dirty="0">
                <a:latin typeface="Calibri"/>
                <a:cs typeface="Calibri"/>
              </a:rPr>
              <a:t> </a:t>
            </a:r>
            <a:r>
              <a:rPr sz="1350" b="1" spc="-5" dirty="0">
                <a:latin typeface="Calibri"/>
                <a:cs typeface="Calibri"/>
              </a:rPr>
              <a:t>username</a:t>
            </a:r>
            <a:r>
              <a:rPr sz="1350" b="1" spc="25" dirty="0">
                <a:latin typeface="Calibri"/>
                <a:cs typeface="Calibri"/>
              </a:rPr>
              <a:t> </a:t>
            </a:r>
            <a:r>
              <a:rPr sz="1350" b="1" spc="-10" dirty="0">
                <a:latin typeface="Calibri"/>
                <a:cs typeface="Calibri"/>
              </a:rPr>
              <a:t>and</a:t>
            </a:r>
            <a:r>
              <a:rPr sz="1350" b="1" spc="30" dirty="0">
                <a:latin typeface="Calibri"/>
                <a:cs typeface="Calibri"/>
              </a:rPr>
              <a:t> </a:t>
            </a:r>
            <a:r>
              <a:rPr sz="1350" b="1" spc="-10" dirty="0">
                <a:latin typeface="Calibri"/>
                <a:cs typeface="Calibri"/>
              </a:rPr>
              <a:t>password.</a:t>
            </a:r>
            <a:endParaRPr sz="1350" b="1" dirty="0">
              <a:latin typeface="Calibri"/>
              <a:cs typeface="Calibri"/>
            </a:endParaRPr>
          </a:p>
          <a:p>
            <a:pPr marL="356870" indent="-344805">
              <a:lnSpc>
                <a:spcPts val="1614"/>
              </a:lnSpc>
              <a:spcBef>
                <a:spcPts val="5"/>
              </a:spcBef>
              <a:buAutoNum type="arabicPeriod"/>
              <a:tabLst>
                <a:tab pos="356870" algn="l"/>
                <a:tab pos="357505" algn="l"/>
              </a:tabLst>
            </a:pPr>
            <a:r>
              <a:rPr sz="1350" b="1" spc="-5" dirty="0">
                <a:latin typeface="Calibri"/>
                <a:cs typeface="Calibri"/>
              </a:rPr>
              <a:t>Confirm</a:t>
            </a:r>
            <a:r>
              <a:rPr sz="1350" b="1" spc="5" dirty="0">
                <a:latin typeface="Calibri"/>
                <a:cs typeface="Calibri"/>
              </a:rPr>
              <a:t> </a:t>
            </a:r>
            <a:r>
              <a:rPr sz="1350" b="1" spc="-15" dirty="0">
                <a:latin typeface="Calibri"/>
                <a:cs typeface="Calibri"/>
              </a:rPr>
              <a:t>that</a:t>
            </a:r>
            <a:r>
              <a:rPr sz="1350" b="1" spc="5" dirty="0">
                <a:latin typeface="Calibri"/>
                <a:cs typeface="Calibri"/>
              </a:rPr>
              <a:t> </a:t>
            </a:r>
            <a:r>
              <a:rPr sz="1350" b="1" spc="-10" dirty="0">
                <a:latin typeface="Calibri"/>
                <a:cs typeface="Calibri"/>
              </a:rPr>
              <a:t>the</a:t>
            </a:r>
            <a:r>
              <a:rPr sz="1350" b="1" dirty="0">
                <a:latin typeface="Calibri"/>
                <a:cs typeface="Calibri"/>
              </a:rPr>
              <a:t> </a:t>
            </a:r>
            <a:r>
              <a:rPr sz="1350" b="1" spc="-5" dirty="0">
                <a:latin typeface="Calibri"/>
                <a:cs typeface="Calibri"/>
              </a:rPr>
              <a:t>ME </a:t>
            </a:r>
            <a:r>
              <a:rPr lang="en-US" sz="1350" b="1" dirty="0">
                <a:latin typeface="Calibri"/>
                <a:cs typeface="Calibri"/>
              </a:rPr>
              <a:t>tab</a:t>
            </a:r>
            <a:r>
              <a:rPr sz="1350" b="1" spc="-35" dirty="0">
                <a:latin typeface="Calibri"/>
                <a:cs typeface="Calibri"/>
              </a:rPr>
              <a:t> </a:t>
            </a:r>
            <a:r>
              <a:rPr sz="1350" b="1" spc="-5" dirty="0">
                <a:latin typeface="Calibri"/>
                <a:cs typeface="Calibri"/>
              </a:rPr>
              <a:t>is</a:t>
            </a:r>
            <a:r>
              <a:rPr sz="1350" b="1" spc="30" dirty="0">
                <a:latin typeface="Calibri"/>
                <a:cs typeface="Calibri"/>
              </a:rPr>
              <a:t> </a:t>
            </a:r>
            <a:r>
              <a:rPr lang="en-US" sz="1350" b="1" spc="-10" dirty="0">
                <a:latin typeface="Calibri"/>
                <a:cs typeface="Calibri"/>
              </a:rPr>
              <a:t>selected</a:t>
            </a:r>
            <a:r>
              <a:rPr sz="1350" b="1" spc="-10" dirty="0">
                <a:latin typeface="Calibri"/>
                <a:cs typeface="Calibri"/>
              </a:rPr>
              <a:t>.</a:t>
            </a:r>
            <a:endParaRPr sz="1350" b="1" dirty="0">
              <a:latin typeface="Calibri"/>
              <a:cs typeface="Calibri"/>
            </a:endParaRPr>
          </a:p>
          <a:p>
            <a:pPr marL="356870" indent="-344805">
              <a:lnSpc>
                <a:spcPct val="100000"/>
              </a:lnSpc>
              <a:spcBef>
                <a:spcPts val="10"/>
              </a:spcBef>
              <a:buAutoNum type="arabicPeriod"/>
              <a:tabLst>
                <a:tab pos="356870" algn="l"/>
                <a:tab pos="357505" algn="l"/>
              </a:tabLst>
            </a:pPr>
            <a:r>
              <a:rPr sz="1350" b="1" spc="-5" dirty="0">
                <a:latin typeface="Calibri"/>
                <a:cs typeface="Calibri"/>
              </a:rPr>
              <a:t>Click</a:t>
            </a:r>
            <a:r>
              <a:rPr sz="1350" b="1" spc="-10" dirty="0">
                <a:latin typeface="Calibri"/>
                <a:cs typeface="Calibri"/>
              </a:rPr>
              <a:t> the</a:t>
            </a:r>
            <a:r>
              <a:rPr sz="1350" b="1" spc="10" dirty="0">
                <a:latin typeface="Calibri"/>
                <a:cs typeface="Calibri"/>
              </a:rPr>
              <a:t> </a:t>
            </a:r>
            <a:r>
              <a:rPr sz="1350" b="1" spc="-5" dirty="0">
                <a:latin typeface="Calibri"/>
                <a:cs typeface="Calibri"/>
              </a:rPr>
              <a:t>Career</a:t>
            </a:r>
            <a:r>
              <a:rPr sz="1350" b="1" spc="20" dirty="0">
                <a:latin typeface="Calibri"/>
                <a:cs typeface="Calibri"/>
              </a:rPr>
              <a:t> </a:t>
            </a:r>
            <a:r>
              <a:rPr sz="1350" b="1" spc="-10" dirty="0">
                <a:latin typeface="Calibri"/>
                <a:cs typeface="Calibri"/>
              </a:rPr>
              <a:t>and</a:t>
            </a:r>
            <a:r>
              <a:rPr sz="1350" b="1" spc="15" dirty="0">
                <a:latin typeface="Calibri"/>
                <a:cs typeface="Calibri"/>
              </a:rPr>
              <a:t> </a:t>
            </a:r>
            <a:r>
              <a:rPr sz="1350" b="1" spc="-10" dirty="0">
                <a:latin typeface="Calibri"/>
                <a:cs typeface="Calibri"/>
              </a:rPr>
              <a:t>Performance</a:t>
            </a:r>
            <a:r>
              <a:rPr sz="1350" b="1" spc="10" dirty="0">
                <a:latin typeface="Calibri"/>
                <a:cs typeface="Calibri"/>
              </a:rPr>
              <a:t> </a:t>
            </a:r>
            <a:r>
              <a:rPr sz="1350" b="1" spc="-5" dirty="0">
                <a:latin typeface="Calibri"/>
                <a:cs typeface="Calibri"/>
              </a:rPr>
              <a:t>title.</a:t>
            </a:r>
            <a:endParaRPr sz="1350" b="1" dirty="0">
              <a:latin typeface="Calibri"/>
              <a:cs typeface="Calibri"/>
            </a:endParaRPr>
          </a:p>
        </p:txBody>
      </p:sp>
      <p:sp>
        <p:nvSpPr>
          <p:cNvPr id="7" name="object 7"/>
          <p:cNvSpPr txBox="1"/>
          <p:nvPr/>
        </p:nvSpPr>
        <p:spPr>
          <a:xfrm>
            <a:off x="393191" y="1036319"/>
            <a:ext cx="7672070" cy="454612"/>
          </a:xfrm>
          <a:prstGeom prst="rect">
            <a:avLst/>
          </a:prstGeom>
          <a:solidFill>
            <a:srgbClr val="FFFF00"/>
          </a:solidFill>
        </p:spPr>
        <p:txBody>
          <a:bodyPr vert="horz" wrap="square" lIns="0" tIns="43815" rIns="0" bIns="0" rtlCol="0">
            <a:spAutoFit/>
          </a:bodyPr>
          <a:lstStyle/>
          <a:p>
            <a:pPr marL="90170" marR="528320">
              <a:lnSpc>
                <a:spcPts val="1610"/>
              </a:lnSpc>
              <a:spcBef>
                <a:spcPts val="345"/>
              </a:spcBef>
            </a:pPr>
            <a:r>
              <a:rPr sz="1350" b="1" spc="-70" dirty="0">
                <a:latin typeface="Calibri"/>
                <a:cs typeface="Calibri"/>
              </a:rPr>
              <a:t>To</a:t>
            </a:r>
            <a:r>
              <a:rPr sz="1350" b="1" spc="-65" dirty="0">
                <a:latin typeface="Calibri"/>
                <a:cs typeface="Calibri"/>
              </a:rPr>
              <a:t> </a:t>
            </a:r>
            <a:r>
              <a:rPr sz="1350" b="1" spc="-10" dirty="0">
                <a:latin typeface="Calibri"/>
                <a:cs typeface="Calibri"/>
              </a:rPr>
              <a:t>begin the evaluation </a:t>
            </a:r>
            <a:r>
              <a:rPr sz="1350" b="1" spc="-5" dirty="0">
                <a:latin typeface="Calibri"/>
                <a:cs typeface="Calibri"/>
              </a:rPr>
              <a:t>process, </a:t>
            </a:r>
            <a:r>
              <a:rPr sz="1350" b="1" spc="-10" dirty="0">
                <a:latin typeface="Calibri"/>
                <a:cs typeface="Calibri"/>
              </a:rPr>
              <a:t>the individual</a:t>
            </a:r>
            <a:r>
              <a:rPr sz="1350" b="1" spc="-5" dirty="0">
                <a:latin typeface="Calibri"/>
                <a:cs typeface="Calibri"/>
              </a:rPr>
              <a:t> </a:t>
            </a:r>
            <a:r>
              <a:rPr sz="1350" b="1" spc="-10" dirty="0">
                <a:latin typeface="Calibri"/>
                <a:cs typeface="Calibri"/>
              </a:rPr>
              <a:t>whose </a:t>
            </a:r>
            <a:r>
              <a:rPr sz="1350" b="1" spc="-5" dirty="0">
                <a:latin typeface="Calibri"/>
                <a:cs typeface="Calibri"/>
              </a:rPr>
              <a:t>performance is </a:t>
            </a:r>
            <a:r>
              <a:rPr sz="1350" b="1" spc="-10" dirty="0">
                <a:latin typeface="Calibri"/>
                <a:cs typeface="Calibri"/>
              </a:rPr>
              <a:t>being </a:t>
            </a:r>
            <a:r>
              <a:rPr sz="1350" b="1" spc="-5" dirty="0">
                <a:latin typeface="Calibri"/>
                <a:cs typeface="Calibri"/>
              </a:rPr>
              <a:t>assessed completes a self </a:t>
            </a:r>
            <a:r>
              <a:rPr sz="1350" b="1" spc="-295" dirty="0">
                <a:latin typeface="Calibri"/>
                <a:cs typeface="Calibri"/>
              </a:rPr>
              <a:t> </a:t>
            </a:r>
            <a:r>
              <a:rPr sz="1350" b="1" spc="-10" dirty="0">
                <a:latin typeface="Calibri"/>
                <a:cs typeface="Calibri"/>
              </a:rPr>
              <a:t>evaluation.</a:t>
            </a:r>
            <a:endParaRPr sz="1350" b="1" dirty="0">
              <a:latin typeface="Calibri"/>
              <a:cs typeface="Calibri"/>
            </a:endParaRPr>
          </a:p>
        </p:txBody>
      </p:sp>
      <p:pic>
        <p:nvPicPr>
          <p:cNvPr id="2" name="Picture 1">
            <a:extLst>
              <a:ext uri="{FF2B5EF4-FFF2-40B4-BE49-F238E27FC236}">
                <a16:creationId xmlns:a16="http://schemas.microsoft.com/office/drawing/2014/main" id="{346631B9-9AA4-4C28-801A-EA84FF8193F6}"/>
              </a:ext>
            </a:extLst>
          </p:cNvPr>
          <p:cNvPicPr>
            <a:picLocks noChangeAspect="1"/>
          </p:cNvPicPr>
          <p:nvPr/>
        </p:nvPicPr>
        <p:blipFill rotWithShape="1">
          <a:blip r:embed="rId2"/>
          <a:srcRect t="5206" b="21721"/>
          <a:stretch/>
        </p:blipFill>
        <p:spPr>
          <a:xfrm>
            <a:off x="76200" y="2687361"/>
            <a:ext cx="9144000" cy="3332439"/>
          </a:xfrm>
          <a:prstGeom prst="rect">
            <a:avLst/>
          </a:prstGeom>
        </p:spPr>
      </p:pic>
      <p:sp>
        <p:nvSpPr>
          <p:cNvPr id="8" name="object 5">
            <a:extLst>
              <a:ext uri="{FF2B5EF4-FFF2-40B4-BE49-F238E27FC236}">
                <a16:creationId xmlns:a16="http://schemas.microsoft.com/office/drawing/2014/main" id="{11A5577D-C20E-4224-B5D7-39BB29ABE60B}"/>
              </a:ext>
            </a:extLst>
          </p:cNvPr>
          <p:cNvSpPr/>
          <p:nvPr/>
        </p:nvSpPr>
        <p:spPr>
          <a:xfrm rot="10800000">
            <a:off x="5714999" y="4114799"/>
            <a:ext cx="912813" cy="948055"/>
          </a:xfrm>
          <a:custGeom>
            <a:avLst/>
            <a:gdLst/>
            <a:ahLst/>
            <a:cxnLst/>
            <a:rect l="l" t="t" r="r" b="b"/>
            <a:pathLst>
              <a:path w="1249679" h="948054">
                <a:moveTo>
                  <a:pt x="1249680" y="473963"/>
                </a:moveTo>
                <a:lnTo>
                  <a:pt x="1247386" y="514857"/>
                </a:lnTo>
                <a:lnTo>
                  <a:pt x="1240629" y="554784"/>
                </a:lnTo>
                <a:lnTo>
                  <a:pt x="1229598" y="593604"/>
                </a:lnTo>
                <a:lnTo>
                  <a:pt x="1214480" y="631174"/>
                </a:lnTo>
                <a:lnTo>
                  <a:pt x="1195462" y="667351"/>
                </a:lnTo>
                <a:lnTo>
                  <a:pt x="1172733" y="701993"/>
                </a:lnTo>
                <a:lnTo>
                  <a:pt x="1146479" y="734959"/>
                </a:lnTo>
                <a:lnTo>
                  <a:pt x="1116888" y="766104"/>
                </a:lnTo>
                <a:lnTo>
                  <a:pt x="1084149" y="795289"/>
                </a:lnTo>
                <a:lnTo>
                  <a:pt x="1048448" y="822369"/>
                </a:lnTo>
                <a:lnTo>
                  <a:pt x="1009973" y="847203"/>
                </a:lnTo>
                <a:lnTo>
                  <a:pt x="968912" y="869648"/>
                </a:lnTo>
                <a:lnTo>
                  <a:pt x="925453" y="889562"/>
                </a:lnTo>
                <a:lnTo>
                  <a:pt x="879783" y="906803"/>
                </a:lnTo>
                <a:lnTo>
                  <a:pt x="832090" y="921228"/>
                </a:lnTo>
                <a:lnTo>
                  <a:pt x="782562" y="932696"/>
                </a:lnTo>
                <a:lnTo>
                  <a:pt x="731385" y="941063"/>
                </a:lnTo>
                <a:lnTo>
                  <a:pt x="678749" y="946188"/>
                </a:lnTo>
                <a:lnTo>
                  <a:pt x="624840" y="947928"/>
                </a:lnTo>
                <a:lnTo>
                  <a:pt x="570930" y="946188"/>
                </a:lnTo>
                <a:lnTo>
                  <a:pt x="518294" y="941063"/>
                </a:lnTo>
                <a:lnTo>
                  <a:pt x="467117" y="932696"/>
                </a:lnTo>
                <a:lnTo>
                  <a:pt x="417589" y="921228"/>
                </a:lnTo>
                <a:lnTo>
                  <a:pt x="369896" y="906803"/>
                </a:lnTo>
                <a:lnTo>
                  <a:pt x="324226" y="889562"/>
                </a:lnTo>
                <a:lnTo>
                  <a:pt x="280767" y="869648"/>
                </a:lnTo>
                <a:lnTo>
                  <a:pt x="239706" y="847203"/>
                </a:lnTo>
                <a:lnTo>
                  <a:pt x="201231" y="822369"/>
                </a:lnTo>
                <a:lnTo>
                  <a:pt x="165530" y="795289"/>
                </a:lnTo>
                <a:lnTo>
                  <a:pt x="132791" y="766104"/>
                </a:lnTo>
                <a:lnTo>
                  <a:pt x="103200" y="734959"/>
                </a:lnTo>
                <a:lnTo>
                  <a:pt x="76946" y="701993"/>
                </a:lnTo>
                <a:lnTo>
                  <a:pt x="54217" y="667351"/>
                </a:lnTo>
                <a:lnTo>
                  <a:pt x="35199" y="631174"/>
                </a:lnTo>
                <a:lnTo>
                  <a:pt x="20081" y="593604"/>
                </a:lnTo>
                <a:lnTo>
                  <a:pt x="9050" y="554784"/>
                </a:lnTo>
                <a:lnTo>
                  <a:pt x="2293" y="514857"/>
                </a:lnTo>
                <a:lnTo>
                  <a:pt x="0" y="473963"/>
                </a:lnTo>
                <a:lnTo>
                  <a:pt x="2293" y="433070"/>
                </a:lnTo>
                <a:lnTo>
                  <a:pt x="9050" y="393143"/>
                </a:lnTo>
                <a:lnTo>
                  <a:pt x="20081" y="354323"/>
                </a:lnTo>
                <a:lnTo>
                  <a:pt x="35199" y="316753"/>
                </a:lnTo>
                <a:lnTo>
                  <a:pt x="54217" y="280576"/>
                </a:lnTo>
                <a:lnTo>
                  <a:pt x="76946" y="245934"/>
                </a:lnTo>
                <a:lnTo>
                  <a:pt x="103200" y="212968"/>
                </a:lnTo>
                <a:lnTo>
                  <a:pt x="132791" y="181823"/>
                </a:lnTo>
                <a:lnTo>
                  <a:pt x="165530" y="152638"/>
                </a:lnTo>
                <a:lnTo>
                  <a:pt x="201231" y="125558"/>
                </a:lnTo>
                <a:lnTo>
                  <a:pt x="239706" y="100724"/>
                </a:lnTo>
                <a:lnTo>
                  <a:pt x="280767" y="78279"/>
                </a:lnTo>
                <a:lnTo>
                  <a:pt x="324226" y="58365"/>
                </a:lnTo>
                <a:lnTo>
                  <a:pt x="369896" y="41124"/>
                </a:lnTo>
                <a:lnTo>
                  <a:pt x="417589" y="26699"/>
                </a:lnTo>
                <a:lnTo>
                  <a:pt x="467117" y="15231"/>
                </a:lnTo>
                <a:lnTo>
                  <a:pt x="518294" y="6864"/>
                </a:lnTo>
                <a:lnTo>
                  <a:pt x="570930" y="1739"/>
                </a:lnTo>
                <a:lnTo>
                  <a:pt x="624840" y="0"/>
                </a:lnTo>
                <a:lnTo>
                  <a:pt x="678225" y="1706"/>
                </a:lnTo>
                <a:lnTo>
                  <a:pt x="730375" y="6735"/>
                </a:lnTo>
                <a:lnTo>
                  <a:pt x="781106" y="14949"/>
                </a:lnTo>
                <a:lnTo>
                  <a:pt x="830234" y="26210"/>
                </a:lnTo>
                <a:lnTo>
                  <a:pt x="877575" y="40382"/>
                </a:lnTo>
                <a:lnTo>
                  <a:pt x="922945" y="57325"/>
                </a:lnTo>
                <a:lnTo>
                  <a:pt x="966160" y="76904"/>
                </a:lnTo>
                <a:lnTo>
                  <a:pt x="1007035" y="98980"/>
                </a:lnTo>
                <a:lnTo>
                  <a:pt x="1045388" y="123417"/>
                </a:lnTo>
                <a:lnTo>
                  <a:pt x="1081034" y="150076"/>
                </a:lnTo>
                <a:lnTo>
                  <a:pt x="1113789" y="178820"/>
                </a:lnTo>
                <a:lnTo>
                  <a:pt x="1143469" y="209513"/>
                </a:lnTo>
                <a:lnTo>
                  <a:pt x="1169890" y="242016"/>
                </a:lnTo>
                <a:lnTo>
                  <a:pt x="1192869" y="276192"/>
                </a:lnTo>
                <a:lnTo>
                  <a:pt x="1212221" y="311904"/>
                </a:lnTo>
                <a:lnTo>
                  <a:pt x="1227761" y="349014"/>
                </a:lnTo>
                <a:lnTo>
                  <a:pt x="1239307" y="387385"/>
                </a:lnTo>
                <a:lnTo>
                  <a:pt x="1246675" y="426879"/>
                </a:lnTo>
                <a:lnTo>
                  <a:pt x="1249680" y="467360"/>
                </a:lnTo>
              </a:path>
            </a:pathLst>
          </a:custGeom>
          <a:ln w="27432">
            <a:solidFill>
              <a:srgbClr val="C00000"/>
            </a:solidFill>
          </a:ln>
        </p:spPr>
        <p:txBody>
          <a:bodyPr wrap="square" lIns="0" tIns="0" rIns="0" bIns="0" rtlCol="0"/>
          <a:lstStyle/>
          <a:p>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AC2F41-F569-470D-8648-AE779B55E54C}"/>
              </a:ext>
            </a:extLst>
          </p:cNvPr>
          <p:cNvPicPr>
            <a:picLocks noChangeAspect="1"/>
          </p:cNvPicPr>
          <p:nvPr/>
        </p:nvPicPr>
        <p:blipFill>
          <a:blip r:embed="rId2"/>
          <a:stretch>
            <a:fillRect/>
          </a:stretch>
        </p:blipFill>
        <p:spPr>
          <a:xfrm>
            <a:off x="0" y="1134591"/>
            <a:ext cx="9144000" cy="4588818"/>
          </a:xfrm>
          <a:prstGeom prst="rect">
            <a:avLst/>
          </a:prstGeom>
        </p:spPr>
      </p:pic>
      <p:grpSp>
        <p:nvGrpSpPr>
          <p:cNvPr id="2" name="object 2"/>
          <p:cNvGrpSpPr/>
          <p:nvPr/>
        </p:nvGrpSpPr>
        <p:grpSpPr>
          <a:xfrm>
            <a:off x="6781800" y="4419600"/>
            <a:ext cx="1441958" cy="770635"/>
            <a:chOff x="6847966" y="4845050"/>
            <a:chExt cx="1441958" cy="770635"/>
          </a:xfrm>
        </p:grpSpPr>
        <p:sp>
          <p:nvSpPr>
            <p:cNvPr id="4" name="object 4"/>
            <p:cNvSpPr/>
            <p:nvPr/>
          </p:nvSpPr>
          <p:spPr>
            <a:xfrm>
              <a:off x="6847966" y="5064505"/>
              <a:ext cx="1111885" cy="551180"/>
            </a:xfrm>
            <a:custGeom>
              <a:avLst/>
              <a:gdLst/>
              <a:ahLst/>
              <a:cxnLst/>
              <a:rect l="l" t="t" r="r" b="b"/>
              <a:pathLst>
                <a:path w="1111884" h="551179">
                  <a:moveTo>
                    <a:pt x="1111250" y="288290"/>
                  </a:moveTo>
                  <a:lnTo>
                    <a:pt x="1092912" y="347137"/>
                  </a:lnTo>
                  <a:lnTo>
                    <a:pt x="1051169" y="401008"/>
                  </a:lnTo>
                  <a:lnTo>
                    <a:pt x="988854" y="448622"/>
                  </a:lnTo>
                  <a:lnTo>
                    <a:pt x="950868" y="469682"/>
                  </a:lnTo>
                  <a:lnTo>
                    <a:pt x="908801" y="488699"/>
                  </a:lnTo>
                  <a:lnTo>
                    <a:pt x="863008" y="505512"/>
                  </a:lnTo>
                  <a:lnTo>
                    <a:pt x="813844" y="519960"/>
                  </a:lnTo>
                  <a:lnTo>
                    <a:pt x="761662" y="531884"/>
                  </a:lnTo>
                  <a:lnTo>
                    <a:pt x="706816" y="541125"/>
                  </a:lnTo>
                  <a:lnTo>
                    <a:pt x="649662" y="547521"/>
                  </a:lnTo>
                  <a:lnTo>
                    <a:pt x="590553" y="550913"/>
                  </a:lnTo>
                  <a:lnTo>
                    <a:pt x="529843" y="551141"/>
                  </a:lnTo>
                  <a:lnTo>
                    <a:pt x="465225" y="547800"/>
                  </a:lnTo>
                  <a:lnTo>
                    <a:pt x="403135" y="540939"/>
                  </a:lnTo>
                  <a:lnTo>
                    <a:pt x="343971" y="530776"/>
                  </a:lnTo>
                  <a:lnTo>
                    <a:pt x="288130" y="517527"/>
                  </a:lnTo>
                  <a:lnTo>
                    <a:pt x="236011" y="501409"/>
                  </a:lnTo>
                  <a:lnTo>
                    <a:pt x="188010" y="482636"/>
                  </a:lnTo>
                  <a:lnTo>
                    <a:pt x="144526" y="461427"/>
                  </a:lnTo>
                  <a:lnTo>
                    <a:pt x="105955" y="437997"/>
                  </a:lnTo>
                  <a:lnTo>
                    <a:pt x="72697" y="412562"/>
                  </a:lnTo>
                  <a:lnTo>
                    <a:pt x="45148" y="385339"/>
                  </a:lnTo>
                  <a:lnTo>
                    <a:pt x="8769" y="326393"/>
                  </a:lnTo>
                  <a:lnTo>
                    <a:pt x="0" y="262890"/>
                  </a:lnTo>
                  <a:lnTo>
                    <a:pt x="6065" y="232924"/>
                  </a:lnTo>
                  <a:lnTo>
                    <a:pt x="36460" y="176406"/>
                  </a:lnTo>
                  <a:lnTo>
                    <a:pt x="88843" y="125504"/>
                  </a:lnTo>
                  <a:lnTo>
                    <a:pt x="122395" y="102559"/>
                  </a:lnTo>
                  <a:lnTo>
                    <a:pt x="160381" y="81497"/>
                  </a:lnTo>
                  <a:lnTo>
                    <a:pt x="202448" y="62479"/>
                  </a:lnTo>
                  <a:lnTo>
                    <a:pt x="248241" y="45665"/>
                  </a:lnTo>
                  <a:lnTo>
                    <a:pt x="297405" y="31213"/>
                  </a:lnTo>
                  <a:lnTo>
                    <a:pt x="349587" y="19285"/>
                  </a:lnTo>
                  <a:lnTo>
                    <a:pt x="404433" y="10040"/>
                  </a:lnTo>
                  <a:lnTo>
                    <a:pt x="461587" y="3637"/>
                  </a:lnTo>
                  <a:lnTo>
                    <a:pt x="520696" y="237"/>
                  </a:lnTo>
                  <a:lnTo>
                    <a:pt x="581405" y="0"/>
                  </a:lnTo>
                  <a:lnTo>
                    <a:pt x="645583" y="3306"/>
                  </a:lnTo>
                  <a:lnTo>
                    <a:pt x="707281" y="10090"/>
                  </a:lnTo>
                  <a:lnTo>
                    <a:pt x="766107" y="20139"/>
                  </a:lnTo>
                  <a:lnTo>
                    <a:pt x="821670" y="33242"/>
                  </a:lnTo>
                  <a:lnTo>
                    <a:pt x="873575" y="49188"/>
                  </a:lnTo>
                  <a:lnTo>
                    <a:pt x="921433" y="67763"/>
                  </a:lnTo>
                  <a:lnTo>
                    <a:pt x="964850" y="88757"/>
                  </a:lnTo>
                  <a:lnTo>
                    <a:pt x="1003435" y="111956"/>
                  </a:lnTo>
                  <a:lnTo>
                    <a:pt x="1036795" y="137151"/>
                  </a:lnTo>
                  <a:lnTo>
                    <a:pt x="1064539" y="164128"/>
                  </a:lnTo>
                  <a:lnTo>
                    <a:pt x="1101607" y="222581"/>
                  </a:lnTo>
                  <a:lnTo>
                    <a:pt x="1111503" y="285623"/>
                  </a:lnTo>
                </a:path>
              </a:pathLst>
            </a:custGeom>
            <a:ln w="27432">
              <a:solidFill>
                <a:srgbClr val="C00000"/>
              </a:solidFill>
            </a:ln>
          </p:spPr>
          <p:txBody>
            <a:bodyPr wrap="square" lIns="0" tIns="0" rIns="0" bIns="0" rtlCol="0"/>
            <a:lstStyle/>
            <a:p>
              <a:endParaRPr/>
            </a:p>
          </p:txBody>
        </p:sp>
        <p:sp>
          <p:nvSpPr>
            <p:cNvPr id="5" name="object 5"/>
            <p:cNvSpPr/>
            <p:nvPr/>
          </p:nvSpPr>
          <p:spPr>
            <a:xfrm>
              <a:off x="7536179" y="4845050"/>
              <a:ext cx="753745" cy="428625"/>
            </a:xfrm>
            <a:custGeom>
              <a:avLst/>
              <a:gdLst/>
              <a:ahLst/>
              <a:cxnLst/>
              <a:rect l="l" t="t" r="r" b="b"/>
              <a:pathLst>
                <a:path w="753745" h="428625">
                  <a:moveTo>
                    <a:pt x="51816" y="352551"/>
                  </a:moveTo>
                  <a:lnTo>
                    <a:pt x="0" y="428625"/>
                  </a:lnTo>
                  <a:lnTo>
                    <a:pt x="91948" y="424434"/>
                  </a:lnTo>
                  <a:lnTo>
                    <a:pt x="82304" y="407162"/>
                  </a:lnTo>
                  <a:lnTo>
                    <a:pt x="66548" y="407162"/>
                  </a:lnTo>
                  <a:lnTo>
                    <a:pt x="53213" y="383286"/>
                  </a:lnTo>
                  <a:lnTo>
                    <a:pt x="65230" y="376578"/>
                  </a:lnTo>
                  <a:lnTo>
                    <a:pt x="51816" y="352551"/>
                  </a:lnTo>
                  <a:close/>
                </a:path>
                <a:path w="753745" h="428625">
                  <a:moveTo>
                    <a:pt x="65230" y="376578"/>
                  </a:moveTo>
                  <a:lnTo>
                    <a:pt x="53213" y="383286"/>
                  </a:lnTo>
                  <a:lnTo>
                    <a:pt x="66548" y="407162"/>
                  </a:lnTo>
                  <a:lnTo>
                    <a:pt x="78561" y="400456"/>
                  </a:lnTo>
                  <a:lnTo>
                    <a:pt x="65230" y="376578"/>
                  </a:lnTo>
                  <a:close/>
                </a:path>
                <a:path w="753745" h="428625">
                  <a:moveTo>
                    <a:pt x="78561" y="400456"/>
                  </a:moveTo>
                  <a:lnTo>
                    <a:pt x="66548" y="407162"/>
                  </a:lnTo>
                  <a:lnTo>
                    <a:pt x="82304" y="407162"/>
                  </a:lnTo>
                  <a:lnTo>
                    <a:pt x="78561" y="400456"/>
                  </a:lnTo>
                  <a:close/>
                </a:path>
                <a:path w="753745" h="428625">
                  <a:moveTo>
                    <a:pt x="739901" y="0"/>
                  </a:moveTo>
                  <a:lnTo>
                    <a:pt x="65230" y="376578"/>
                  </a:lnTo>
                  <a:lnTo>
                    <a:pt x="78561" y="400456"/>
                  </a:lnTo>
                  <a:lnTo>
                    <a:pt x="753237" y="23875"/>
                  </a:lnTo>
                  <a:lnTo>
                    <a:pt x="739901" y="0"/>
                  </a:lnTo>
                  <a:close/>
                </a:path>
              </a:pathLst>
            </a:custGeom>
            <a:solidFill>
              <a:srgbClr val="001F5F"/>
            </a:solidFill>
            <a:ln>
              <a:solidFill>
                <a:srgbClr val="C00000"/>
              </a:solidFill>
            </a:ln>
          </p:spPr>
          <p:txBody>
            <a:bodyPr wrap="square" lIns="0" tIns="0" rIns="0" bIns="0" rtlCol="0"/>
            <a:lstStyle/>
            <a:p>
              <a:endParaRPr/>
            </a:p>
          </p:txBody>
        </p:sp>
      </p:grpSp>
      <p:sp>
        <p:nvSpPr>
          <p:cNvPr id="6" name="object 6"/>
          <p:cNvSpPr txBox="1"/>
          <p:nvPr/>
        </p:nvSpPr>
        <p:spPr>
          <a:xfrm>
            <a:off x="741680" y="254965"/>
            <a:ext cx="5511165" cy="289823"/>
          </a:xfrm>
          <a:prstGeom prst="rect">
            <a:avLst/>
          </a:prstGeom>
        </p:spPr>
        <p:txBody>
          <a:bodyPr vert="horz" wrap="square" lIns="0" tIns="12700" rIns="0" bIns="0" rtlCol="0">
            <a:spAutoFit/>
          </a:bodyPr>
          <a:lstStyle/>
          <a:p>
            <a:pPr marL="12065">
              <a:lnSpc>
                <a:spcPct val="100000"/>
              </a:lnSpc>
              <a:tabLst>
                <a:tab pos="356870" algn="l"/>
                <a:tab pos="357505" algn="l"/>
              </a:tabLst>
            </a:pPr>
            <a:r>
              <a:rPr sz="1400" b="1" spc="-20" dirty="0">
                <a:solidFill>
                  <a:srgbClr val="C00000"/>
                </a:solidFill>
                <a:latin typeface="Calibri"/>
                <a:cs typeface="Calibri"/>
              </a:rPr>
              <a:t>Evaluate</a:t>
            </a:r>
            <a:r>
              <a:rPr sz="1400" b="1" spc="-5" dirty="0">
                <a:solidFill>
                  <a:srgbClr val="C00000"/>
                </a:solidFill>
                <a:latin typeface="Calibri"/>
                <a:cs typeface="Calibri"/>
              </a:rPr>
              <a:t> </a:t>
            </a:r>
            <a:r>
              <a:rPr sz="1400" b="1" spc="-5" dirty="0">
                <a:latin typeface="Calibri"/>
                <a:cs typeface="Calibri"/>
              </a:rPr>
              <a:t>the</a:t>
            </a:r>
            <a:r>
              <a:rPr sz="1400" b="1" spc="20" dirty="0">
                <a:latin typeface="Calibri"/>
                <a:cs typeface="Calibri"/>
              </a:rPr>
              <a:t> </a:t>
            </a:r>
            <a:r>
              <a:rPr sz="1400" b="1" spc="-5" dirty="0">
                <a:latin typeface="Calibri"/>
                <a:cs typeface="Calibri"/>
              </a:rPr>
              <a:t>Non-Unit</a:t>
            </a:r>
            <a:r>
              <a:rPr sz="1400" b="1" dirty="0">
                <a:latin typeface="Calibri"/>
                <a:cs typeface="Calibri"/>
              </a:rPr>
              <a:t> </a:t>
            </a:r>
            <a:r>
              <a:rPr sz="1400" b="1" spc="-5" dirty="0">
                <a:latin typeface="Calibri"/>
                <a:cs typeface="Calibri"/>
              </a:rPr>
              <a:t>and</a:t>
            </a:r>
            <a:r>
              <a:rPr sz="1400" b="1" dirty="0">
                <a:latin typeface="Calibri"/>
                <a:cs typeface="Calibri"/>
              </a:rPr>
              <a:t> </a:t>
            </a:r>
            <a:r>
              <a:rPr sz="1400" b="1" spc="-10" dirty="0">
                <a:latin typeface="Calibri"/>
                <a:cs typeface="Calibri"/>
              </a:rPr>
              <a:t>Performance</a:t>
            </a:r>
            <a:r>
              <a:rPr sz="1400" b="1" spc="20" dirty="0">
                <a:latin typeface="Calibri"/>
                <a:cs typeface="Calibri"/>
              </a:rPr>
              <a:t> </a:t>
            </a:r>
            <a:r>
              <a:rPr sz="1400" b="1" spc="-10" dirty="0">
                <a:latin typeface="Calibri"/>
                <a:cs typeface="Calibri"/>
              </a:rPr>
              <a:t>Questionnaire</a:t>
            </a:r>
            <a:r>
              <a:rPr sz="1800" spc="-10" dirty="0">
                <a:latin typeface="Calibri"/>
                <a:cs typeface="Calibri"/>
              </a:rPr>
              <a:t>.</a:t>
            </a:r>
            <a:endParaRPr sz="18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000B5F-BD89-4BB1-B4CF-E755421514F8}"/>
              </a:ext>
            </a:extLst>
          </p:cNvPr>
          <p:cNvPicPr>
            <a:picLocks noChangeAspect="1"/>
          </p:cNvPicPr>
          <p:nvPr/>
        </p:nvPicPr>
        <p:blipFill rotWithShape="1">
          <a:blip r:embed="rId2"/>
          <a:srcRect t="3666"/>
          <a:stretch/>
        </p:blipFill>
        <p:spPr>
          <a:xfrm>
            <a:off x="-312938" y="2590799"/>
            <a:ext cx="9144000" cy="4420551"/>
          </a:xfrm>
          <a:prstGeom prst="rect">
            <a:avLst/>
          </a:prstGeom>
        </p:spPr>
      </p:pic>
      <p:sp>
        <p:nvSpPr>
          <p:cNvPr id="6" name="object 6"/>
          <p:cNvSpPr txBox="1"/>
          <p:nvPr/>
        </p:nvSpPr>
        <p:spPr>
          <a:xfrm>
            <a:off x="472541" y="353390"/>
            <a:ext cx="7269480" cy="1356782"/>
          </a:xfrm>
          <a:prstGeom prst="rect">
            <a:avLst/>
          </a:prstGeom>
        </p:spPr>
        <p:txBody>
          <a:bodyPr vert="horz" wrap="square" lIns="0" tIns="12700" rIns="0" bIns="0" rtlCol="0">
            <a:spAutoFit/>
          </a:bodyPr>
          <a:lstStyle/>
          <a:p>
            <a:pPr marL="356870" indent="-344805">
              <a:spcBef>
                <a:spcPts val="100"/>
              </a:spcBef>
              <a:buFontTx/>
              <a:buAutoNum type="arabicPeriod"/>
              <a:tabLst>
                <a:tab pos="356870" algn="l"/>
                <a:tab pos="357505" algn="l"/>
              </a:tabLst>
            </a:pPr>
            <a:r>
              <a:rPr lang="en-US" sz="1400" b="1" spc="-15" dirty="0">
                <a:cs typeface="Calibri"/>
              </a:rPr>
              <a:t>Enter</a:t>
            </a:r>
            <a:r>
              <a:rPr lang="en-US" sz="1400" b="1" spc="25" dirty="0">
                <a:cs typeface="Calibri"/>
              </a:rPr>
              <a:t> </a:t>
            </a:r>
            <a:r>
              <a:rPr lang="en-US" sz="1400" b="1" spc="-15" dirty="0">
                <a:cs typeface="Calibri"/>
              </a:rPr>
              <a:t>diversity</a:t>
            </a:r>
            <a:r>
              <a:rPr lang="en-US" sz="1400" b="1" spc="50" dirty="0">
                <a:cs typeface="Calibri"/>
              </a:rPr>
              <a:t> </a:t>
            </a:r>
            <a:r>
              <a:rPr lang="en-US" sz="1400" b="1" spc="-5" dirty="0">
                <a:cs typeface="Calibri"/>
              </a:rPr>
              <a:t>and</a:t>
            </a:r>
            <a:r>
              <a:rPr lang="en-US" sz="1400" b="1" spc="15" dirty="0">
                <a:cs typeface="Calibri"/>
              </a:rPr>
              <a:t> </a:t>
            </a:r>
            <a:r>
              <a:rPr lang="en-US" sz="1400" b="1" spc="-10" dirty="0">
                <a:cs typeface="Calibri"/>
              </a:rPr>
              <a:t>performance</a:t>
            </a:r>
            <a:r>
              <a:rPr lang="en-US" sz="1400" b="1" spc="40" dirty="0">
                <a:cs typeface="Calibri"/>
              </a:rPr>
              <a:t> </a:t>
            </a:r>
            <a:r>
              <a:rPr lang="en-US" sz="1400" b="1" spc="-10" dirty="0">
                <a:cs typeface="Calibri"/>
              </a:rPr>
              <a:t>goals</a:t>
            </a:r>
            <a:r>
              <a:rPr lang="en-US" sz="1400" b="1" spc="15" dirty="0">
                <a:cs typeface="Calibri"/>
              </a:rPr>
              <a:t> </a:t>
            </a:r>
            <a:r>
              <a:rPr lang="en-US" sz="1400" b="1" spc="-15" dirty="0">
                <a:cs typeface="Calibri"/>
              </a:rPr>
              <a:t>for</a:t>
            </a:r>
            <a:r>
              <a:rPr lang="en-US" sz="1400" b="1" spc="5" dirty="0">
                <a:cs typeface="Calibri"/>
              </a:rPr>
              <a:t> </a:t>
            </a:r>
            <a:r>
              <a:rPr lang="en-US" sz="1400" b="1" spc="-10" dirty="0">
                <a:cs typeface="Calibri"/>
              </a:rPr>
              <a:t>the</a:t>
            </a:r>
            <a:r>
              <a:rPr lang="en-US" sz="1400" b="1" spc="25" dirty="0">
                <a:cs typeface="Calibri"/>
              </a:rPr>
              <a:t> FY24 </a:t>
            </a:r>
            <a:r>
              <a:rPr lang="en-US" sz="1400" b="1" spc="-10" dirty="0">
                <a:cs typeface="Calibri"/>
              </a:rPr>
              <a:t>performance</a:t>
            </a:r>
            <a:r>
              <a:rPr lang="en-US" sz="1400" b="1" spc="40" dirty="0">
                <a:cs typeface="Calibri"/>
              </a:rPr>
              <a:t> </a:t>
            </a:r>
            <a:r>
              <a:rPr lang="en-US" sz="1400" b="1" spc="-5" dirty="0">
                <a:cs typeface="Calibri"/>
              </a:rPr>
              <a:t>cycle (two questions).</a:t>
            </a:r>
            <a:endParaRPr lang="en-US" sz="1400" b="1" dirty="0">
              <a:cs typeface="Calibri"/>
            </a:endParaRPr>
          </a:p>
          <a:p>
            <a:pPr marL="356870" indent="-344805">
              <a:lnSpc>
                <a:spcPct val="100000"/>
              </a:lnSpc>
              <a:spcBef>
                <a:spcPts val="100"/>
              </a:spcBef>
              <a:buAutoNum type="arabicPeriod"/>
              <a:tabLst>
                <a:tab pos="356870" algn="l"/>
                <a:tab pos="357505" algn="l"/>
              </a:tabLst>
            </a:pPr>
            <a:endParaRPr lang="en-US" sz="1400" b="1" spc="-15" dirty="0">
              <a:latin typeface="Calibri"/>
              <a:cs typeface="Calibri"/>
            </a:endParaRPr>
          </a:p>
          <a:p>
            <a:pPr marL="356870" indent="-344805">
              <a:lnSpc>
                <a:spcPct val="100000"/>
              </a:lnSpc>
              <a:spcBef>
                <a:spcPts val="100"/>
              </a:spcBef>
              <a:buAutoNum type="arabicPeriod"/>
              <a:tabLst>
                <a:tab pos="356870" algn="l"/>
                <a:tab pos="357505" algn="l"/>
              </a:tabLst>
            </a:pPr>
            <a:r>
              <a:rPr sz="1400" b="1" spc="-15" dirty="0">
                <a:latin typeface="Calibri"/>
                <a:cs typeface="Calibri"/>
              </a:rPr>
              <a:t>Enter</a:t>
            </a:r>
            <a:r>
              <a:rPr sz="1400" b="1" spc="25" dirty="0">
                <a:latin typeface="Calibri"/>
                <a:cs typeface="Calibri"/>
              </a:rPr>
              <a:t> </a:t>
            </a:r>
            <a:r>
              <a:rPr sz="1400" b="1" spc="-15" dirty="0">
                <a:latin typeface="Calibri"/>
                <a:cs typeface="Calibri"/>
              </a:rPr>
              <a:t>diversity</a:t>
            </a:r>
            <a:r>
              <a:rPr sz="1400" b="1" spc="50" dirty="0">
                <a:latin typeface="Calibri"/>
                <a:cs typeface="Calibri"/>
              </a:rPr>
              <a:t> </a:t>
            </a:r>
            <a:r>
              <a:rPr sz="1400" b="1" spc="-5" dirty="0">
                <a:latin typeface="Calibri"/>
                <a:cs typeface="Calibri"/>
              </a:rPr>
              <a:t>and</a:t>
            </a:r>
            <a:r>
              <a:rPr sz="1400" b="1" spc="20" dirty="0">
                <a:latin typeface="Calibri"/>
                <a:cs typeface="Calibri"/>
              </a:rPr>
              <a:t> </a:t>
            </a:r>
            <a:r>
              <a:rPr sz="1400" b="1" spc="-10" dirty="0">
                <a:latin typeface="Calibri"/>
                <a:cs typeface="Calibri"/>
              </a:rPr>
              <a:t>performance</a:t>
            </a:r>
            <a:r>
              <a:rPr sz="1400" b="1" spc="45" dirty="0">
                <a:latin typeface="Calibri"/>
                <a:cs typeface="Calibri"/>
              </a:rPr>
              <a:t> </a:t>
            </a:r>
            <a:r>
              <a:rPr sz="1400" b="1" spc="-10" dirty="0">
                <a:latin typeface="Calibri"/>
                <a:cs typeface="Calibri"/>
              </a:rPr>
              <a:t>outcomes</a:t>
            </a:r>
            <a:r>
              <a:rPr sz="1400" b="1" spc="20" dirty="0">
                <a:latin typeface="Calibri"/>
                <a:cs typeface="Calibri"/>
              </a:rPr>
              <a:t> </a:t>
            </a:r>
            <a:r>
              <a:rPr sz="1400" b="1" spc="-15" dirty="0">
                <a:latin typeface="Calibri"/>
                <a:cs typeface="Calibri"/>
              </a:rPr>
              <a:t>for</a:t>
            </a:r>
            <a:r>
              <a:rPr sz="1400" b="1" spc="10" dirty="0">
                <a:latin typeface="Calibri"/>
                <a:cs typeface="Calibri"/>
              </a:rPr>
              <a:t> </a:t>
            </a:r>
            <a:r>
              <a:rPr sz="1400" b="1" spc="-10" dirty="0">
                <a:latin typeface="Calibri"/>
                <a:cs typeface="Calibri"/>
              </a:rPr>
              <a:t>the</a:t>
            </a:r>
            <a:r>
              <a:rPr sz="1400" b="1" spc="25" dirty="0">
                <a:latin typeface="Calibri"/>
                <a:cs typeface="Calibri"/>
              </a:rPr>
              <a:t> </a:t>
            </a:r>
            <a:r>
              <a:rPr sz="1400" b="1" spc="-5" dirty="0">
                <a:latin typeface="Calibri"/>
                <a:cs typeface="Calibri"/>
              </a:rPr>
              <a:t>202</a:t>
            </a:r>
            <a:r>
              <a:rPr lang="en-US" sz="1400" b="1" spc="-5" dirty="0">
                <a:latin typeface="Calibri"/>
                <a:cs typeface="Calibri"/>
              </a:rPr>
              <a:t>2-2023</a:t>
            </a:r>
            <a:r>
              <a:rPr sz="1400" b="1" spc="10" dirty="0">
                <a:latin typeface="Calibri"/>
                <a:cs typeface="Calibri"/>
              </a:rPr>
              <a:t> </a:t>
            </a:r>
            <a:r>
              <a:rPr sz="1400" b="1" spc="-10" dirty="0">
                <a:latin typeface="Calibri"/>
                <a:cs typeface="Calibri"/>
              </a:rPr>
              <a:t>performance</a:t>
            </a:r>
            <a:r>
              <a:rPr sz="1400" b="1" spc="45" dirty="0">
                <a:latin typeface="Calibri"/>
                <a:cs typeface="Calibri"/>
              </a:rPr>
              <a:t> </a:t>
            </a:r>
            <a:r>
              <a:rPr sz="1400" b="1" spc="-50" dirty="0">
                <a:latin typeface="Calibri"/>
                <a:cs typeface="Calibri"/>
              </a:rPr>
              <a:t>year</a:t>
            </a:r>
            <a:r>
              <a:rPr lang="en-US" sz="1400" b="1" spc="-50" dirty="0">
                <a:latin typeface="Calibri"/>
                <a:cs typeface="Calibri"/>
              </a:rPr>
              <a:t> (two questions)</a:t>
            </a:r>
            <a:r>
              <a:rPr sz="1400" b="1" spc="-50" dirty="0">
                <a:latin typeface="Calibri"/>
                <a:cs typeface="Calibri"/>
              </a:rPr>
              <a:t>.</a:t>
            </a:r>
            <a:endParaRPr lang="en-US" sz="1400" b="1" spc="-50" dirty="0">
              <a:latin typeface="Calibri"/>
              <a:cs typeface="Calibri"/>
            </a:endParaRPr>
          </a:p>
          <a:p>
            <a:pPr marL="356870" indent="-344805">
              <a:lnSpc>
                <a:spcPct val="100000"/>
              </a:lnSpc>
              <a:spcBef>
                <a:spcPts val="100"/>
              </a:spcBef>
              <a:buAutoNum type="arabicPeriod"/>
              <a:tabLst>
                <a:tab pos="356870" algn="l"/>
                <a:tab pos="357505" algn="l"/>
              </a:tabLst>
            </a:pPr>
            <a:endParaRPr lang="en-US" sz="1400" b="1" spc="-50" dirty="0">
              <a:latin typeface="Calibri"/>
              <a:cs typeface="Calibri"/>
            </a:endParaRPr>
          </a:p>
          <a:p>
            <a:pPr marL="12065">
              <a:lnSpc>
                <a:spcPct val="100000"/>
              </a:lnSpc>
              <a:spcBef>
                <a:spcPts val="100"/>
              </a:spcBef>
              <a:tabLst>
                <a:tab pos="356870" algn="l"/>
                <a:tab pos="357505" algn="l"/>
              </a:tabLst>
            </a:pPr>
            <a:r>
              <a:rPr lang="en-US" sz="1400" b="1" spc="-50" dirty="0">
                <a:latin typeface="Calibri"/>
                <a:cs typeface="Calibri"/>
              </a:rPr>
              <a:t>Note that the employee’s survey is available for viewing at the bottom of the page. Press the down area to open it for viewing.</a:t>
            </a:r>
            <a:endParaRPr sz="1400" b="1" dirty="0">
              <a:latin typeface="Calibri"/>
              <a:cs typeface="Calibri"/>
            </a:endParaRPr>
          </a:p>
        </p:txBody>
      </p:sp>
      <p:sp>
        <p:nvSpPr>
          <p:cNvPr id="9" name="object 4">
            <a:extLst>
              <a:ext uri="{FF2B5EF4-FFF2-40B4-BE49-F238E27FC236}">
                <a16:creationId xmlns:a16="http://schemas.microsoft.com/office/drawing/2014/main" id="{B8CA07EC-8097-4C72-9623-23B6E4F25FDB}"/>
              </a:ext>
            </a:extLst>
          </p:cNvPr>
          <p:cNvSpPr/>
          <p:nvPr/>
        </p:nvSpPr>
        <p:spPr>
          <a:xfrm>
            <a:off x="609600" y="2749866"/>
            <a:ext cx="7635875" cy="4261485"/>
          </a:xfrm>
          <a:custGeom>
            <a:avLst/>
            <a:gdLst/>
            <a:ahLst/>
            <a:cxnLst/>
            <a:rect l="l" t="t" r="r" b="b"/>
            <a:pathLst>
              <a:path w="7635875" h="4261485">
                <a:moveTo>
                  <a:pt x="6052447" y="2896248"/>
                </a:moveTo>
                <a:lnTo>
                  <a:pt x="6046779" y="2955281"/>
                </a:lnTo>
                <a:lnTo>
                  <a:pt x="6035904" y="3013631"/>
                </a:lnTo>
                <a:lnTo>
                  <a:pt x="6019930" y="3071252"/>
                </a:lnTo>
                <a:lnTo>
                  <a:pt x="5998964" y="3128097"/>
                </a:lnTo>
                <a:lnTo>
                  <a:pt x="5973113" y="3184117"/>
                </a:lnTo>
                <a:lnTo>
                  <a:pt x="5942485" y="3239266"/>
                </a:lnTo>
                <a:lnTo>
                  <a:pt x="5907188" y="3293496"/>
                </a:lnTo>
                <a:lnTo>
                  <a:pt x="5867329" y="3346760"/>
                </a:lnTo>
                <a:lnTo>
                  <a:pt x="5823015" y="3399010"/>
                </a:lnTo>
                <a:lnTo>
                  <a:pt x="5774355" y="3450200"/>
                </a:lnTo>
                <a:lnTo>
                  <a:pt x="5721454" y="3500281"/>
                </a:lnTo>
                <a:lnTo>
                  <a:pt x="5664422" y="3549208"/>
                </a:lnTo>
                <a:lnTo>
                  <a:pt x="5634390" y="3573223"/>
                </a:lnTo>
                <a:lnTo>
                  <a:pt x="5603365" y="3596931"/>
                </a:lnTo>
                <a:lnTo>
                  <a:pt x="5571361" y="3620327"/>
                </a:lnTo>
                <a:lnTo>
                  <a:pt x="5538391" y="3643404"/>
                </a:lnTo>
                <a:lnTo>
                  <a:pt x="5504469" y="3666157"/>
                </a:lnTo>
                <a:lnTo>
                  <a:pt x="5469608" y="3688580"/>
                </a:lnTo>
                <a:lnTo>
                  <a:pt x="5433821" y="3710666"/>
                </a:lnTo>
                <a:lnTo>
                  <a:pt x="5397123" y="3732411"/>
                </a:lnTo>
                <a:lnTo>
                  <a:pt x="5359525" y="3753807"/>
                </a:lnTo>
                <a:lnTo>
                  <a:pt x="5321043" y="3774849"/>
                </a:lnTo>
                <a:lnTo>
                  <a:pt x="5281688" y="3795532"/>
                </a:lnTo>
                <a:lnTo>
                  <a:pt x="5241475" y="3815849"/>
                </a:lnTo>
                <a:lnTo>
                  <a:pt x="5200418" y="3835794"/>
                </a:lnTo>
                <a:lnTo>
                  <a:pt x="5158529" y="3855361"/>
                </a:lnTo>
                <a:lnTo>
                  <a:pt x="5115822" y="3874545"/>
                </a:lnTo>
                <a:lnTo>
                  <a:pt x="5072310" y="3893340"/>
                </a:lnTo>
                <a:lnTo>
                  <a:pt x="5028007" y="3911739"/>
                </a:lnTo>
                <a:lnTo>
                  <a:pt x="4982927" y="3929737"/>
                </a:lnTo>
                <a:lnTo>
                  <a:pt x="4937082" y="3947327"/>
                </a:lnTo>
                <a:lnTo>
                  <a:pt x="4890486" y="3964505"/>
                </a:lnTo>
                <a:lnTo>
                  <a:pt x="4843153" y="3981263"/>
                </a:lnTo>
                <a:lnTo>
                  <a:pt x="4795096" y="3997596"/>
                </a:lnTo>
                <a:lnTo>
                  <a:pt x="4746329" y="4013499"/>
                </a:lnTo>
                <a:lnTo>
                  <a:pt x="4696864" y="4028965"/>
                </a:lnTo>
                <a:lnTo>
                  <a:pt x="4646716" y="4043988"/>
                </a:lnTo>
                <a:lnTo>
                  <a:pt x="4595897" y="4058562"/>
                </a:lnTo>
                <a:lnTo>
                  <a:pt x="4544422" y="4072682"/>
                </a:lnTo>
                <a:lnTo>
                  <a:pt x="4492303" y="4086342"/>
                </a:lnTo>
                <a:lnTo>
                  <a:pt x="4439555" y="4099535"/>
                </a:lnTo>
                <a:lnTo>
                  <a:pt x="4386190" y="4112256"/>
                </a:lnTo>
                <a:lnTo>
                  <a:pt x="4332222" y="4124498"/>
                </a:lnTo>
                <a:lnTo>
                  <a:pt x="4277664" y="4136257"/>
                </a:lnTo>
                <a:lnTo>
                  <a:pt x="4222531" y="4147525"/>
                </a:lnTo>
                <a:lnTo>
                  <a:pt x="4166834" y="4158298"/>
                </a:lnTo>
                <a:lnTo>
                  <a:pt x="4110588" y="4168568"/>
                </a:lnTo>
                <a:lnTo>
                  <a:pt x="4053807" y="4178331"/>
                </a:lnTo>
                <a:lnTo>
                  <a:pt x="3996503" y="4187580"/>
                </a:lnTo>
                <a:lnTo>
                  <a:pt x="3938690" y="4196309"/>
                </a:lnTo>
                <a:lnTo>
                  <a:pt x="3880381" y="4204513"/>
                </a:lnTo>
                <a:lnTo>
                  <a:pt x="3821590" y="4212186"/>
                </a:lnTo>
                <a:lnTo>
                  <a:pt x="3762331" y="4219321"/>
                </a:lnTo>
                <a:lnTo>
                  <a:pt x="3702616" y="4225913"/>
                </a:lnTo>
                <a:lnTo>
                  <a:pt x="3642460" y="4231955"/>
                </a:lnTo>
                <a:lnTo>
                  <a:pt x="3581875" y="4237442"/>
                </a:lnTo>
                <a:lnTo>
                  <a:pt x="3520876" y="4242369"/>
                </a:lnTo>
                <a:lnTo>
                  <a:pt x="3459475" y="4246728"/>
                </a:lnTo>
                <a:lnTo>
                  <a:pt x="3397685" y="4250515"/>
                </a:lnTo>
                <a:lnTo>
                  <a:pt x="3335522" y="4253722"/>
                </a:lnTo>
                <a:lnTo>
                  <a:pt x="3272997" y="4256345"/>
                </a:lnTo>
                <a:lnTo>
                  <a:pt x="3210124" y="4258378"/>
                </a:lnTo>
                <a:lnTo>
                  <a:pt x="3146917" y="4259813"/>
                </a:lnTo>
                <a:lnTo>
                  <a:pt x="3083389" y="4260647"/>
                </a:lnTo>
                <a:lnTo>
                  <a:pt x="3019554" y="4260872"/>
                </a:lnTo>
                <a:lnTo>
                  <a:pt x="2955425" y="4260482"/>
                </a:lnTo>
                <a:lnTo>
                  <a:pt x="2890492" y="4259461"/>
                </a:lnTo>
                <a:lnTo>
                  <a:pt x="2825925" y="4257817"/>
                </a:lnTo>
                <a:lnTo>
                  <a:pt x="2761737" y="4255556"/>
                </a:lnTo>
                <a:lnTo>
                  <a:pt x="2697942" y="4252685"/>
                </a:lnTo>
                <a:lnTo>
                  <a:pt x="2634553" y="4249210"/>
                </a:lnTo>
                <a:lnTo>
                  <a:pt x="2571583" y="4245138"/>
                </a:lnTo>
                <a:lnTo>
                  <a:pt x="2509046" y="4240475"/>
                </a:lnTo>
                <a:lnTo>
                  <a:pt x="2446954" y="4235228"/>
                </a:lnTo>
                <a:lnTo>
                  <a:pt x="2385322" y="4229403"/>
                </a:lnTo>
                <a:lnTo>
                  <a:pt x="2324162" y="4223006"/>
                </a:lnTo>
                <a:lnTo>
                  <a:pt x="2263488" y="4216045"/>
                </a:lnTo>
                <a:lnTo>
                  <a:pt x="2203313" y="4208525"/>
                </a:lnTo>
                <a:lnTo>
                  <a:pt x="2143651" y="4200453"/>
                </a:lnTo>
                <a:lnTo>
                  <a:pt x="2084514" y="4191835"/>
                </a:lnTo>
                <a:lnTo>
                  <a:pt x="2025917" y="4182677"/>
                </a:lnTo>
                <a:lnTo>
                  <a:pt x="1967872" y="4172987"/>
                </a:lnTo>
                <a:lnTo>
                  <a:pt x="1910393" y="4162771"/>
                </a:lnTo>
                <a:lnTo>
                  <a:pt x="1853493" y="4152035"/>
                </a:lnTo>
                <a:lnTo>
                  <a:pt x="1797185" y="4140785"/>
                </a:lnTo>
                <a:lnTo>
                  <a:pt x="1741484" y="4129029"/>
                </a:lnTo>
                <a:lnTo>
                  <a:pt x="1686401" y="4116772"/>
                </a:lnTo>
                <a:lnTo>
                  <a:pt x="1631950" y="4104021"/>
                </a:lnTo>
                <a:lnTo>
                  <a:pt x="1578145" y="4090782"/>
                </a:lnTo>
                <a:lnTo>
                  <a:pt x="1525000" y="4077062"/>
                </a:lnTo>
                <a:lnTo>
                  <a:pt x="1472526" y="4062867"/>
                </a:lnTo>
                <a:lnTo>
                  <a:pt x="1420739" y="4048204"/>
                </a:lnTo>
                <a:lnTo>
                  <a:pt x="1369650" y="4033079"/>
                </a:lnTo>
                <a:lnTo>
                  <a:pt x="1319274" y="4017498"/>
                </a:lnTo>
                <a:lnTo>
                  <a:pt x="1269623" y="4001469"/>
                </a:lnTo>
                <a:lnTo>
                  <a:pt x="1220711" y="3984997"/>
                </a:lnTo>
                <a:lnTo>
                  <a:pt x="1172552" y="3968089"/>
                </a:lnTo>
                <a:lnTo>
                  <a:pt x="1125158" y="3950752"/>
                </a:lnTo>
                <a:lnTo>
                  <a:pt x="1078543" y="3932991"/>
                </a:lnTo>
                <a:lnTo>
                  <a:pt x="1032720" y="3914814"/>
                </a:lnTo>
                <a:lnTo>
                  <a:pt x="987703" y="3896226"/>
                </a:lnTo>
                <a:lnTo>
                  <a:pt x="943505" y="3877235"/>
                </a:lnTo>
                <a:lnTo>
                  <a:pt x="900139" y="3857846"/>
                </a:lnTo>
                <a:lnTo>
                  <a:pt x="857618" y="3838066"/>
                </a:lnTo>
                <a:lnTo>
                  <a:pt x="815956" y="3817902"/>
                </a:lnTo>
                <a:lnTo>
                  <a:pt x="775167" y="3797359"/>
                </a:lnTo>
                <a:lnTo>
                  <a:pt x="735263" y="3776445"/>
                </a:lnTo>
                <a:lnTo>
                  <a:pt x="696258" y="3755166"/>
                </a:lnTo>
                <a:lnTo>
                  <a:pt x="658165" y="3733529"/>
                </a:lnTo>
                <a:lnTo>
                  <a:pt x="620997" y="3711539"/>
                </a:lnTo>
                <a:lnTo>
                  <a:pt x="584768" y="3689203"/>
                </a:lnTo>
                <a:lnTo>
                  <a:pt x="549492" y="3666528"/>
                </a:lnTo>
                <a:lnTo>
                  <a:pt x="515180" y="3643520"/>
                </a:lnTo>
                <a:lnTo>
                  <a:pt x="481848" y="3620185"/>
                </a:lnTo>
                <a:lnTo>
                  <a:pt x="449508" y="3596531"/>
                </a:lnTo>
                <a:lnTo>
                  <a:pt x="418173" y="3572563"/>
                </a:lnTo>
                <a:lnTo>
                  <a:pt x="387856" y="3548288"/>
                </a:lnTo>
                <a:lnTo>
                  <a:pt x="358572" y="3523712"/>
                </a:lnTo>
                <a:lnTo>
                  <a:pt x="303153" y="3473684"/>
                </a:lnTo>
                <a:lnTo>
                  <a:pt x="252022" y="3422531"/>
                </a:lnTo>
                <a:lnTo>
                  <a:pt x="205285" y="3370304"/>
                </a:lnTo>
                <a:lnTo>
                  <a:pt x="163050" y="3317056"/>
                </a:lnTo>
                <a:lnTo>
                  <a:pt x="125423" y="3262836"/>
                </a:lnTo>
                <a:lnTo>
                  <a:pt x="92509" y="3207698"/>
                </a:lnTo>
                <a:lnTo>
                  <a:pt x="64417" y="3151692"/>
                </a:lnTo>
                <a:lnTo>
                  <a:pt x="41252" y="3094871"/>
                </a:lnTo>
                <a:lnTo>
                  <a:pt x="23122" y="3037285"/>
                </a:lnTo>
                <a:lnTo>
                  <a:pt x="10132" y="2978987"/>
                </a:lnTo>
                <a:lnTo>
                  <a:pt x="2389" y="2920028"/>
                </a:lnTo>
                <a:lnTo>
                  <a:pt x="0" y="2860459"/>
                </a:lnTo>
                <a:lnTo>
                  <a:pt x="846" y="2830462"/>
                </a:lnTo>
                <a:lnTo>
                  <a:pt x="6513" y="2771430"/>
                </a:lnTo>
                <a:lnTo>
                  <a:pt x="17387" y="2713079"/>
                </a:lnTo>
                <a:lnTo>
                  <a:pt x="33361" y="2655458"/>
                </a:lnTo>
                <a:lnTo>
                  <a:pt x="54327" y="2598614"/>
                </a:lnTo>
                <a:lnTo>
                  <a:pt x="80178" y="2542594"/>
                </a:lnTo>
                <a:lnTo>
                  <a:pt x="110806" y="2487445"/>
                </a:lnTo>
                <a:lnTo>
                  <a:pt x="146104" y="2433215"/>
                </a:lnTo>
                <a:lnTo>
                  <a:pt x="185964" y="2379951"/>
                </a:lnTo>
                <a:lnTo>
                  <a:pt x="230279" y="2327700"/>
                </a:lnTo>
                <a:lnTo>
                  <a:pt x="278941" y="2276511"/>
                </a:lnTo>
                <a:lnTo>
                  <a:pt x="331843" y="2226429"/>
                </a:lnTo>
                <a:lnTo>
                  <a:pt x="388876" y="2177503"/>
                </a:lnTo>
                <a:lnTo>
                  <a:pt x="418909" y="2153488"/>
                </a:lnTo>
                <a:lnTo>
                  <a:pt x="449935" y="2129780"/>
                </a:lnTo>
                <a:lnTo>
                  <a:pt x="481940" y="2106384"/>
                </a:lnTo>
                <a:lnTo>
                  <a:pt x="514910" y="2083307"/>
                </a:lnTo>
                <a:lnTo>
                  <a:pt x="548834" y="2060554"/>
                </a:lnTo>
                <a:lnTo>
                  <a:pt x="583696" y="2038131"/>
                </a:lnTo>
                <a:lnTo>
                  <a:pt x="619483" y="2016044"/>
                </a:lnTo>
                <a:lnTo>
                  <a:pt x="656183" y="1994300"/>
                </a:lnTo>
                <a:lnTo>
                  <a:pt x="693782" y="1972904"/>
                </a:lnTo>
                <a:lnTo>
                  <a:pt x="732265" y="1951861"/>
                </a:lnTo>
                <a:lnTo>
                  <a:pt x="771621" y="1931179"/>
                </a:lnTo>
                <a:lnTo>
                  <a:pt x="811835" y="1910862"/>
                </a:lnTo>
                <a:lnTo>
                  <a:pt x="852893" y="1890917"/>
                </a:lnTo>
                <a:lnTo>
                  <a:pt x="894783" y="1871349"/>
                </a:lnTo>
                <a:lnTo>
                  <a:pt x="937492" y="1852165"/>
                </a:lnTo>
                <a:lnTo>
                  <a:pt x="981004" y="1833371"/>
                </a:lnTo>
                <a:lnTo>
                  <a:pt x="1025308" y="1814972"/>
                </a:lnTo>
                <a:lnTo>
                  <a:pt x="1070390" y="1796974"/>
                </a:lnTo>
                <a:lnTo>
                  <a:pt x="1116236" y="1779384"/>
                </a:lnTo>
                <a:lnTo>
                  <a:pt x="1162833" y="1762206"/>
                </a:lnTo>
                <a:lnTo>
                  <a:pt x="1210167" y="1745448"/>
                </a:lnTo>
                <a:lnTo>
                  <a:pt x="1258225" y="1729114"/>
                </a:lnTo>
                <a:lnTo>
                  <a:pt x="1306993" y="1713212"/>
                </a:lnTo>
                <a:lnTo>
                  <a:pt x="1356459" y="1697746"/>
                </a:lnTo>
                <a:lnTo>
                  <a:pt x="1406608" y="1682723"/>
                </a:lnTo>
                <a:lnTo>
                  <a:pt x="1457428" y="1668148"/>
                </a:lnTo>
                <a:lnTo>
                  <a:pt x="1508904" y="1654028"/>
                </a:lnTo>
                <a:lnTo>
                  <a:pt x="1561024" y="1640369"/>
                </a:lnTo>
                <a:lnTo>
                  <a:pt x="1613774" y="1627176"/>
                </a:lnTo>
                <a:lnTo>
                  <a:pt x="1667140" y="1614455"/>
                </a:lnTo>
                <a:lnTo>
                  <a:pt x="1721109" y="1602212"/>
                </a:lnTo>
                <a:lnTo>
                  <a:pt x="1775667" y="1590454"/>
                </a:lnTo>
                <a:lnTo>
                  <a:pt x="1830802" y="1579186"/>
                </a:lnTo>
                <a:lnTo>
                  <a:pt x="1886499" y="1568413"/>
                </a:lnTo>
                <a:lnTo>
                  <a:pt x="1942746" y="1558142"/>
                </a:lnTo>
                <a:lnTo>
                  <a:pt x="1999528" y="1548380"/>
                </a:lnTo>
                <a:lnTo>
                  <a:pt x="2056833" y="1539131"/>
                </a:lnTo>
                <a:lnTo>
                  <a:pt x="2114647" y="1530401"/>
                </a:lnTo>
                <a:lnTo>
                  <a:pt x="2172956" y="1522197"/>
                </a:lnTo>
                <a:lnTo>
                  <a:pt x="2231748" y="1514525"/>
                </a:lnTo>
                <a:lnTo>
                  <a:pt x="2291008" y="1507390"/>
                </a:lnTo>
                <a:lnTo>
                  <a:pt x="2350723" y="1500798"/>
                </a:lnTo>
                <a:lnTo>
                  <a:pt x="2410880" y="1494756"/>
                </a:lnTo>
                <a:lnTo>
                  <a:pt x="2471465" y="1489268"/>
                </a:lnTo>
                <a:lnTo>
                  <a:pt x="2532465" y="1484342"/>
                </a:lnTo>
                <a:lnTo>
                  <a:pt x="2593867" y="1479982"/>
                </a:lnTo>
                <a:lnTo>
                  <a:pt x="2655657" y="1476196"/>
                </a:lnTo>
                <a:lnTo>
                  <a:pt x="2717821" y="1472988"/>
                </a:lnTo>
                <a:lnTo>
                  <a:pt x="2780346" y="1470365"/>
                </a:lnTo>
                <a:lnTo>
                  <a:pt x="2843219" y="1468333"/>
                </a:lnTo>
                <a:lnTo>
                  <a:pt x="2906426" y="1466897"/>
                </a:lnTo>
                <a:lnTo>
                  <a:pt x="2969954" y="1466064"/>
                </a:lnTo>
                <a:lnTo>
                  <a:pt x="3033789" y="1465839"/>
                </a:lnTo>
                <a:lnTo>
                  <a:pt x="3097919" y="1466228"/>
                </a:lnTo>
                <a:lnTo>
                  <a:pt x="3162719" y="1467248"/>
                </a:lnTo>
                <a:lnTo>
                  <a:pt x="3227156" y="1468889"/>
                </a:lnTo>
                <a:lnTo>
                  <a:pt x="3291215" y="1471144"/>
                </a:lnTo>
                <a:lnTo>
                  <a:pt x="3354885" y="1474007"/>
                </a:lnTo>
                <a:lnTo>
                  <a:pt x="3418150" y="1477471"/>
                </a:lnTo>
                <a:lnTo>
                  <a:pt x="3480999" y="1481530"/>
                </a:lnTo>
                <a:lnTo>
                  <a:pt x="3543418" y="1486178"/>
                </a:lnTo>
                <a:lnTo>
                  <a:pt x="3605394" y="1491408"/>
                </a:lnTo>
                <a:lnTo>
                  <a:pt x="3666913" y="1497214"/>
                </a:lnTo>
                <a:lnTo>
                  <a:pt x="3727962" y="1503589"/>
                </a:lnTo>
                <a:lnTo>
                  <a:pt x="3788528" y="1510527"/>
                </a:lnTo>
                <a:lnTo>
                  <a:pt x="3848597" y="1518022"/>
                </a:lnTo>
                <a:lnTo>
                  <a:pt x="3908157" y="1526067"/>
                </a:lnTo>
                <a:lnTo>
                  <a:pt x="3967194" y="1534656"/>
                </a:lnTo>
                <a:lnTo>
                  <a:pt x="4025694" y="1543782"/>
                </a:lnTo>
                <a:lnTo>
                  <a:pt x="4083645" y="1553439"/>
                </a:lnTo>
                <a:lnTo>
                  <a:pt x="4141034" y="1563621"/>
                </a:lnTo>
                <a:lnTo>
                  <a:pt x="4197846" y="1574321"/>
                </a:lnTo>
                <a:lnTo>
                  <a:pt x="4254069" y="1585532"/>
                </a:lnTo>
                <a:lnTo>
                  <a:pt x="4309690" y="1597249"/>
                </a:lnTo>
                <a:lnTo>
                  <a:pt x="4364694" y="1609465"/>
                </a:lnTo>
                <a:lnTo>
                  <a:pt x="4419070" y="1622173"/>
                </a:lnTo>
                <a:lnTo>
                  <a:pt x="4472803" y="1635368"/>
                </a:lnTo>
                <a:lnTo>
                  <a:pt x="4525880" y="1649042"/>
                </a:lnTo>
                <a:lnTo>
                  <a:pt x="4578289" y="1663189"/>
                </a:lnTo>
                <a:lnTo>
                  <a:pt x="4630016" y="1677804"/>
                </a:lnTo>
                <a:lnTo>
                  <a:pt x="4681047" y="1692879"/>
                </a:lnTo>
                <a:lnTo>
                  <a:pt x="4731369" y="1708408"/>
                </a:lnTo>
                <a:lnTo>
                  <a:pt x="4780969" y="1724384"/>
                </a:lnTo>
                <a:lnTo>
                  <a:pt x="4829834" y="1740802"/>
                </a:lnTo>
                <a:lnTo>
                  <a:pt x="4877951" y="1757655"/>
                </a:lnTo>
                <a:lnTo>
                  <a:pt x="4925306" y="1774936"/>
                </a:lnTo>
                <a:lnTo>
                  <a:pt x="4971886" y="1792640"/>
                </a:lnTo>
                <a:lnTo>
                  <a:pt x="5017677" y="1810759"/>
                </a:lnTo>
                <a:lnTo>
                  <a:pt x="5062667" y="1829287"/>
                </a:lnTo>
                <a:lnTo>
                  <a:pt x="5106842" y="1848218"/>
                </a:lnTo>
                <a:lnTo>
                  <a:pt x="5150189" y="1867546"/>
                </a:lnTo>
                <a:lnTo>
                  <a:pt x="5192694" y="1887263"/>
                </a:lnTo>
                <a:lnTo>
                  <a:pt x="5234345" y="1907364"/>
                </a:lnTo>
                <a:lnTo>
                  <a:pt x="5275128" y="1927843"/>
                </a:lnTo>
                <a:lnTo>
                  <a:pt x="5315030" y="1948692"/>
                </a:lnTo>
                <a:lnTo>
                  <a:pt x="5354038" y="1969906"/>
                </a:lnTo>
                <a:lnTo>
                  <a:pt x="5392137" y="1991477"/>
                </a:lnTo>
                <a:lnTo>
                  <a:pt x="5429316" y="2013401"/>
                </a:lnTo>
                <a:lnTo>
                  <a:pt x="5465560" y="2035669"/>
                </a:lnTo>
                <a:lnTo>
                  <a:pt x="5500857" y="2058276"/>
                </a:lnTo>
                <a:lnTo>
                  <a:pt x="5535193" y="2081216"/>
                </a:lnTo>
                <a:lnTo>
                  <a:pt x="5568555" y="2104481"/>
                </a:lnTo>
                <a:lnTo>
                  <a:pt x="5600930" y="2128066"/>
                </a:lnTo>
                <a:lnTo>
                  <a:pt x="5632304" y="2151965"/>
                </a:lnTo>
                <a:lnTo>
                  <a:pt x="5662664" y="2176170"/>
                </a:lnTo>
                <a:lnTo>
                  <a:pt x="5691997" y="2200675"/>
                </a:lnTo>
                <a:lnTo>
                  <a:pt x="5747529" y="2250561"/>
                </a:lnTo>
                <a:lnTo>
                  <a:pt x="5798793" y="2301572"/>
                </a:lnTo>
                <a:lnTo>
                  <a:pt x="5845683" y="2353656"/>
                </a:lnTo>
                <a:lnTo>
                  <a:pt x="5888094" y="2406762"/>
                </a:lnTo>
                <a:lnTo>
                  <a:pt x="5925918" y="2460839"/>
                </a:lnTo>
                <a:lnTo>
                  <a:pt x="5959049" y="2515835"/>
                </a:lnTo>
                <a:lnTo>
                  <a:pt x="5987383" y="2571699"/>
                </a:lnTo>
                <a:lnTo>
                  <a:pt x="6010811" y="2628381"/>
                </a:lnTo>
                <a:lnTo>
                  <a:pt x="6029229" y="2685828"/>
                </a:lnTo>
                <a:lnTo>
                  <a:pt x="6042531" y="2743990"/>
                </a:lnTo>
                <a:lnTo>
                  <a:pt x="6050609" y="2802815"/>
                </a:lnTo>
                <a:lnTo>
                  <a:pt x="6053358" y="2862252"/>
                </a:lnTo>
                <a:lnTo>
                  <a:pt x="6052701" y="2892184"/>
                </a:lnTo>
              </a:path>
              <a:path w="7635875" h="4261485">
                <a:moveTo>
                  <a:pt x="7602101" y="451752"/>
                </a:moveTo>
                <a:lnTo>
                  <a:pt x="7579710" y="486263"/>
                </a:lnTo>
                <a:lnTo>
                  <a:pt x="7552668" y="517968"/>
                </a:lnTo>
                <a:lnTo>
                  <a:pt x="7521409" y="546733"/>
                </a:lnTo>
                <a:lnTo>
                  <a:pt x="7486369" y="572422"/>
                </a:lnTo>
                <a:lnTo>
                  <a:pt x="7447980" y="594902"/>
                </a:lnTo>
                <a:lnTo>
                  <a:pt x="7406678" y="614038"/>
                </a:lnTo>
                <a:lnTo>
                  <a:pt x="7362896" y="629695"/>
                </a:lnTo>
                <a:lnTo>
                  <a:pt x="7317070" y="641738"/>
                </a:lnTo>
                <a:lnTo>
                  <a:pt x="7269633" y="650033"/>
                </a:lnTo>
                <a:lnTo>
                  <a:pt x="7221019" y="654445"/>
                </a:lnTo>
                <a:lnTo>
                  <a:pt x="7171664" y="654839"/>
                </a:lnTo>
                <a:lnTo>
                  <a:pt x="7122001" y="651081"/>
                </a:lnTo>
                <a:lnTo>
                  <a:pt x="7072464" y="643035"/>
                </a:lnTo>
                <a:lnTo>
                  <a:pt x="7023489" y="630568"/>
                </a:lnTo>
                <a:lnTo>
                  <a:pt x="6973338" y="612602"/>
                </a:lnTo>
                <a:lnTo>
                  <a:pt x="6927609" y="590680"/>
                </a:lnTo>
                <a:lnTo>
                  <a:pt x="6886527" y="565205"/>
                </a:lnTo>
                <a:lnTo>
                  <a:pt x="6850322" y="536575"/>
                </a:lnTo>
                <a:lnTo>
                  <a:pt x="6819220" y="505192"/>
                </a:lnTo>
                <a:lnTo>
                  <a:pt x="6793449" y="471457"/>
                </a:lnTo>
                <a:lnTo>
                  <a:pt x="6773236" y="435769"/>
                </a:lnTo>
                <a:lnTo>
                  <a:pt x="6758809" y="398530"/>
                </a:lnTo>
                <a:lnTo>
                  <a:pt x="6750395" y="360141"/>
                </a:lnTo>
                <a:lnTo>
                  <a:pt x="6748223" y="321001"/>
                </a:lnTo>
                <a:lnTo>
                  <a:pt x="6752519" y="281512"/>
                </a:lnTo>
                <a:lnTo>
                  <a:pt x="6763511" y="242073"/>
                </a:lnTo>
                <a:lnTo>
                  <a:pt x="6781427" y="203086"/>
                </a:lnTo>
                <a:lnTo>
                  <a:pt x="6803818" y="168576"/>
                </a:lnTo>
                <a:lnTo>
                  <a:pt x="6830860" y="136871"/>
                </a:lnTo>
                <a:lnTo>
                  <a:pt x="6862118" y="108106"/>
                </a:lnTo>
                <a:lnTo>
                  <a:pt x="6897159" y="82416"/>
                </a:lnTo>
                <a:lnTo>
                  <a:pt x="6935548" y="59936"/>
                </a:lnTo>
                <a:lnTo>
                  <a:pt x="6976850" y="40800"/>
                </a:lnTo>
                <a:lnTo>
                  <a:pt x="7020631" y="25143"/>
                </a:lnTo>
                <a:lnTo>
                  <a:pt x="7066458" y="13100"/>
                </a:lnTo>
                <a:lnTo>
                  <a:pt x="7113895" y="4805"/>
                </a:lnTo>
                <a:lnTo>
                  <a:pt x="7162508" y="394"/>
                </a:lnTo>
                <a:lnTo>
                  <a:pt x="7211864" y="0"/>
                </a:lnTo>
                <a:lnTo>
                  <a:pt x="7261527" y="3758"/>
                </a:lnTo>
                <a:lnTo>
                  <a:pt x="7311063" y="11803"/>
                </a:lnTo>
                <a:lnTo>
                  <a:pt x="7360039" y="24270"/>
                </a:lnTo>
                <a:lnTo>
                  <a:pt x="7409682" y="42020"/>
                </a:lnTo>
                <a:lnTo>
                  <a:pt x="7455008" y="63653"/>
                </a:lnTo>
                <a:lnTo>
                  <a:pt x="7495793" y="88780"/>
                </a:lnTo>
                <a:lnTo>
                  <a:pt x="7531812" y="117016"/>
                </a:lnTo>
                <a:lnTo>
                  <a:pt x="7562843" y="147971"/>
                </a:lnTo>
                <a:lnTo>
                  <a:pt x="7588661" y="181259"/>
                </a:lnTo>
                <a:lnTo>
                  <a:pt x="7609042" y="216493"/>
                </a:lnTo>
                <a:lnTo>
                  <a:pt x="7623764" y="253285"/>
                </a:lnTo>
                <a:lnTo>
                  <a:pt x="7632601" y="291247"/>
                </a:lnTo>
                <a:lnTo>
                  <a:pt x="7635332" y="329992"/>
                </a:lnTo>
                <a:lnTo>
                  <a:pt x="7631731" y="369133"/>
                </a:lnTo>
                <a:lnTo>
                  <a:pt x="7621575" y="408283"/>
                </a:lnTo>
                <a:lnTo>
                  <a:pt x="7604641" y="447053"/>
                </a:lnTo>
              </a:path>
            </a:pathLst>
          </a:custGeom>
          <a:ln w="27432">
            <a:solidFill>
              <a:srgbClr val="FF0000"/>
            </a:solidFill>
          </a:ln>
        </p:spPr>
        <p:txBody>
          <a:bodyPr wrap="square" lIns="0" tIns="0" rIns="0" bIns="0" rtlCol="0"/>
          <a:lstStyle/>
          <a:p>
            <a:endParaRPr/>
          </a:p>
        </p:txBody>
      </p:sp>
      <p:sp>
        <p:nvSpPr>
          <p:cNvPr id="10" name="object 6">
            <a:extLst>
              <a:ext uri="{FF2B5EF4-FFF2-40B4-BE49-F238E27FC236}">
                <a16:creationId xmlns:a16="http://schemas.microsoft.com/office/drawing/2014/main" id="{729DDD49-E2CC-4AA3-A138-7BF079162A5F}"/>
              </a:ext>
            </a:extLst>
          </p:cNvPr>
          <p:cNvSpPr txBox="1"/>
          <p:nvPr/>
        </p:nvSpPr>
        <p:spPr>
          <a:xfrm>
            <a:off x="571892" y="2148117"/>
            <a:ext cx="7269480" cy="443711"/>
          </a:xfrm>
          <a:prstGeom prst="rect">
            <a:avLst/>
          </a:prstGeom>
        </p:spPr>
        <p:txBody>
          <a:bodyPr vert="horz" wrap="square" lIns="0" tIns="12700" rIns="0" bIns="0" rtlCol="0">
            <a:spAutoFit/>
          </a:bodyPr>
          <a:lstStyle/>
          <a:p>
            <a:pPr>
              <a:lnSpc>
                <a:spcPct val="100000"/>
              </a:lnSpc>
              <a:spcBef>
                <a:spcPts val="25"/>
              </a:spcBef>
            </a:pPr>
            <a:endParaRPr sz="1400" b="1" dirty="0">
              <a:latin typeface="Calibri"/>
              <a:cs typeface="Calibri"/>
            </a:endParaRPr>
          </a:p>
          <a:p>
            <a:pPr marL="356870" indent="-344805">
              <a:lnSpc>
                <a:spcPct val="100000"/>
              </a:lnSpc>
              <a:spcBef>
                <a:spcPts val="5"/>
              </a:spcBef>
              <a:buFont typeface="+mj-lt"/>
              <a:buAutoNum type="arabicPeriod" startAt="3"/>
              <a:tabLst>
                <a:tab pos="356870" algn="l"/>
                <a:tab pos="357505" algn="l"/>
              </a:tabLst>
            </a:pPr>
            <a:r>
              <a:rPr lang="en-US" sz="1400" b="1" spc="-5" dirty="0">
                <a:latin typeface="Calibri"/>
                <a:cs typeface="Calibri"/>
              </a:rPr>
              <a:t>When you have completed your entries, c</a:t>
            </a:r>
            <a:r>
              <a:rPr sz="1400" b="1" spc="-5" dirty="0">
                <a:latin typeface="Calibri"/>
                <a:cs typeface="Calibri"/>
              </a:rPr>
              <a:t>lick</a:t>
            </a:r>
            <a:r>
              <a:rPr sz="1400" b="1" spc="-15" dirty="0">
                <a:latin typeface="Calibri"/>
                <a:cs typeface="Calibri"/>
              </a:rPr>
              <a:t> </a:t>
            </a:r>
            <a:r>
              <a:rPr sz="1400" b="1" spc="-20" dirty="0">
                <a:solidFill>
                  <a:srgbClr val="C00000"/>
                </a:solidFill>
                <a:latin typeface="Calibri"/>
                <a:cs typeface="Calibri"/>
              </a:rPr>
              <a:t>Save</a:t>
            </a:r>
            <a:r>
              <a:rPr sz="1400" b="1" spc="10" dirty="0">
                <a:solidFill>
                  <a:srgbClr val="C00000"/>
                </a:solidFill>
                <a:latin typeface="Calibri"/>
                <a:cs typeface="Calibri"/>
              </a:rPr>
              <a:t> </a:t>
            </a:r>
            <a:r>
              <a:rPr sz="1400" b="1" spc="-5" dirty="0">
                <a:solidFill>
                  <a:srgbClr val="C00000"/>
                </a:solidFill>
                <a:latin typeface="Calibri"/>
                <a:cs typeface="Calibri"/>
              </a:rPr>
              <a:t>and</a:t>
            </a:r>
            <a:r>
              <a:rPr sz="1400" b="1" spc="-25" dirty="0">
                <a:solidFill>
                  <a:srgbClr val="C00000"/>
                </a:solidFill>
                <a:latin typeface="Calibri"/>
                <a:cs typeface="Calibri"/>
              </a:rPr>
              <a:t> </a:t>
            </a:r>
            <a:r>
              <a:rPr sz="1400" b="1" spc="-5" dirty="0">
                <a:solidFill>
                  <a:srgbClr val="C00000"/>
                </a:solidFill>
                <a:latin typeface="Calibri"/>
                <a:cs typeface="Calibri"/>
              </a:rPr>
              <a:t>Close</a:t>
            </a:r>
            <a:r>
              <a:rPr sz="1400" b="1" spc="-5" dirty="0">
                <a:latin typeface="Calibri"/>
                <a:cs typeface="Calibri"/>
              </a:rPr>
              <a:t>.</a:t>
            </a:r>
            <a:endParaRPr sz="1400" b="1" dirty="0">
              <a:latin typeface="Calibri"/>
              <a:cs typeface="Calibri"/>
            </a:endParaRPr>
          </a:p>
        </p:txBody>
      </p:sp>
      <p:sp>
        <p:nvSpPr>
          <p:cNvPr id="12" name="object 5">
            <a:extLst>
              <a:ext uri="{FF2B5EF4-FFF2-40B4-BE49-F238E27FC236}">
                <a16:creationId xmlns:a16="http://schemas.microsoft.com/office/drawing/2014/main" id="{391C812C-E439-468B-A2E9-8EADD15ED1E6}"/>
              </a:ext>
            </a:extLst>
          </p:cNvPr>
          <p:cNvSpPr/>
          <p:nvPr/>
        </p:nvSpPr>
        <p:spPr>
          <a:xfrm>
            <a:off x="6705600" y="3200400"/>
            <a:ext cx="892810" cy="567690"/>
          </a:xfrm>
          <a:custGeom>
            <a:avLst/>
            <a:gdLst/>
            <a:ahLst/>
            <a:cxnLst/>
            <a:rect l="l" t="t" r="r" b="b"/>
            <a:pathLst>
              <a:path w="892809" h="567689">
                <a:moveTo>
                  <a:pt x="815696" y="32158"/>
                </a:moveTo>
                <a:lnTo>
                  <a:pt x="0" y="543941"/>
                </a:lnTo>
                <a:lnTo>
                  <a:pt x="14477" y="567182"/>
                </a:lnTo>
                <a:lnTo>
                  <a:pt x="830213" y="55328"/>
                </a:lnTo>
                <a:lnTo>
                  <a:pt x="815696" y="32158"/>
                </a:lnTo>
                <a:close/>
              </a:path>
              <a:path w="892809" h="567689">
                <a:moveTo>
                  <a:pt x="877522" y="24892"/>
                </a:moveTo>
                <a:lnTo>
                  <a:pt x="827277" y="24892"/>
                </a:lnTo>
                <a:lnTo>
                  <a:pt x="841883" y="48006"/>
                </a:lnTo>
                <a:lnTo>
                  <a:pt x="830213" y="55328"/>
                </a:lnTo>
                <a:lnTo>
                  <a:pt x="844803" y="78612"/>
                </a:lnTo>
                <a:lnTo>
                  <a:pt x="877522" y="24892"/>
                </a:lnTo>
                <a:close/>
              </a:path>
              <a:path w="892809" h="567689">
                <a:moveTo>
                  <a:pt x="827277" y="24892"/>
                </a:moveTo>
                <a:lnTo>
                  <a:pt x="815696" y="32158"/>
                </a:lnTo>
                <a:lnTo>
                  <a:pt x="830213" y="55328"/>
                </a:lnTo>
                <a:lnTo>
                  <a:pt x="841883" y="48006"/>
                </a:lnTo>
                <a:lnTo>
                  <a:pt x="827277" y="24892"/>
                </a:lnTo>
                <a:close/>
              </a:path>
              <a:path w="892809" h="567689">
                <a:moveTo>
                  <a:pt x="892683" y="0"/>
                </a:moveTo>
                <a:lnTo>
                  <a:pt x="801116" y="8889"/>
                </a:lnTo>
                <a:lnTo>
                  <a:pt x="815696" y="32158"/>
                </a:lnTo>
                <a:lnTo>
                  <a:pt x="827277" y="24892"/>
                </a:lnTo>
                <a:lnTo>
                  <a:pt x="877522" y="24892"/>
                </a:lnTo>
                <a:lnTo>
                  <a:pt x="892683" y="0"/>
                </a:lnTo>
                <a:close/>
              </a:path>
            </a:pathLst>
          </a:custGeom>
          <a:solidFill>
            <a:srgbClr val="001F5F"/>
          </a:solidFill>
          <a:ln>
            <a:solidFill>
              <a:srgbClr val="C00000"/>
            </a:solidFill>
          </a:ln>
        </p:spPr>
        <p:txBody>
          <a:bodyPr wrap="square" lIns="0" tIns="0" rIns="0" bIns="0" rtlCol="0"/>
          <a:lstStyle/>
          <a:p>
            <a:endParaRPr dirty="0"/>
          </a:p>
        </p:txBody>
      </p:sp>
      <p:pic>
        <p:nvPicPr>
          <p:cNvPr id="11" name="Picture 10">
            <a:extLst>
              <a:ext uri="{FF2B5EF4-FFF2-40B4-BE49-F238E27FC236}">
                <a16:creationId xmlns:a16="http://schemas.microsoft.com/office/drawing/2014/main" id="{1C724787-499D-4D54-B50B-CCB81160407B}"/>
              </a:ext>
            </a:extLst>
          </p:cNvPr>
          <p:cNvPicPr>
            <a:picLocks noChangeAspect="1"/>
          </p:cNvPicPr>
          <p:nvPr/>
        </p:nvPicPr>
        <p:blipFill>
          <a:blip r:embed="rId3"/>
          <a:stretch>
            <a:fillRect/>
          </a:stretch>
        </p:blipFill>
        <p:spPr>
          <a:xfrm>
            <a:off x="0" y="1738183"/>
            <a:ext cx="9144000" cy="507206"/>
          </a:xfrm>
          <a:prstGeom prst="rect">
            <a:avLst/>
          </a:prstGeom>
        </p:spPr>
      </p:pic>
      <p:sp>
        <p:nvSpPr>
          <p:cNvPr id="5" name="object 5"/>
          <p:cNvSpPr/>
          <p:nvPr/>
        </p:nvSpPr>
        <p:spPr>
          <a:xfrm rot="1670352">
            <a:off x="7598410" y="1804792"/>
            <a:ext cx="892810" cy="567690"/>
          </a:xfrm>
          <a:custGeom>
            <a:avLst/>
            <a:gdLst/>
            <a:ahLst/>
            <a:cxnLst/>
            <a:rect l="l" t="t" r="r" b="b"/>
            <a:pathLst>
              <a:path w="892809" h="567689">
                <a:moveTo>
                  <a:pt x="815696" y="32158"/>
                </a:moveTo>
                <a:lnTo>
                  <a:pt x="0" y="543941"/>
                </a:lnTo>
                <a:lnTo>
                  <a:pt x="14477" y="567182"/>
                </a:lnTo>
                <a:lnTo>
                  <a:pt x="830213" y="55328"/>
                </a:lnTo>
                <a:lnTo>
                  <a:pt x="815696" y="32158"/>
                </a:lnTo>
                <a:close/>
              </a:path>
              <a:path w="892809" h="567689">
                <a:moveTo>
                  <a:pt x="877522" y="24892"/>
                </a:moveTo>
                <a:lnTo>
                  <a:pt x="827277" y="24892"/>
                </a:lnTo>
                <a:lnTo>
                  <a:pt x="841883" y="48006"/>
                </a:lnTo>
                <a:lnTo>
                  <a:pt x="830213" y="55328"/>
                </a:lnTo>
                <a:lnTo>
                  <a:pt x="844803" y="78612"/>
                </a:lnTo>
                <a:lnTo>
                  <a:pt x="877522" y="24892"/>
                </a:lnTo>
                <a:close/>
              </a:path>
              <a:path w="892809" h="567689">
                <a:moveTo>
                  <a:pt x="827277" y="24892"/>
                </a:moveTo>
                <a:lnTo>
                  <a:pt x="815696" y="32158"/>
                </a:lnTo>
                <a:lnTo>
                  <a:pt x="830213" y="55328"/>
                </a:lnTo>
                <a:lnTo>
                  <a:pt x="841883" y="48006"/>
                </a:lnTo>
                <a:lnTo>
                  <a:pt x="827277" y="24892"/>
                </a:lnTo>
                <a:close/>
              </a:path>
              <a:path w="892809" h="567689">
                <a:moveTo>
                  <a:pt x="892683" y="0"/>
                </a:moveTo>
                <a:lnTo>
                  <a:pt x="801116" y="8889"/>
                </a:lnTo>
                <a:lnTo>
                  <a:pt x="815696" y="32158"/>
                </a:lnTo>
                <a:lnTo>
                  <a:pt x="827277" y="24892"/>
                </a:lnTo>
                <a:lnTo>
                  <a:pt x="877522" y="24892"/>
                </a:lnTo>
                <a:lnTo>
                  <a:pt x="892683" y="0"/>
                </a:lnTo>
                <a:close/>
              </a:path>
            </a:pathLst>
          </a:custGeom>
          <a:solidFill>
            <a:srgbClr val="001F5F"/>
          </a:solidFill>
          <a:ln>
            <a:solidFill>
              <a:srgbClr val="C00000"/>
            </a:solidFill>
          </a:ln>
        </p:spPr>
        <p:txBody>
          <a:bodyPr wrap="square" lIns="0" tIns="0" rIns="0" bIns="0" rtlCol="0"/>
          <a:lstStyle/>
          <a:p>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919A74-A8AE-45B7-AD2A-C5534EF310CD}"/>
              </a:ext>
            </a:extLst>
          </p:cNvPr>
          <p:cNvPicPr>
            <a:picLocks noChangeAspect="1"/>
          </p:cNvPicPr>
          <p:nvPr/>
        </p:nvPicPr>
        <p:blipFill rotWithShape="1">
          <a:blip r:embed="rId2"/>
          <a:srcRect t="4981"/>
          <a:stretch/>
        </p:blipFill>
        <p:spPr>
          <a:xfrm>
            <a:off x="152400" y="2133600"/>
            <a:ext cx="9144000" cy="4360218"/>
          </a:xfrm>
          <a:prstGeom prst="rect">
            <a:avLst/>
          </a:prstGeom>
        </p:spPr>
      </p:pic>
      <p:grpSp>
        <p:nvGrpSpPr>
          <p:cNvPr id="2" name="object 2"/>
          <p:cNvGrpSpPr/>
          <p:nvPr/>
        </p:nvGrpSpPr>
        <p:grpSpPr>
          <a:xfrm>
            <a:off x="6536447" y="3278128"/>
            <a:ext cx="1956551" cy="856615"/>
            <a:chOff x="6536447" y="3278128"/>
            <a:chExt cx="1956551" cy="856615"/>
          </a:xfrm>
        </p:grpSpPr>
        <p:sp>
          <p:nvSpPr>
            <p:cNvPr id="4" name="object 4"/>
            <p:cNvSpPr/>
            <p:nvPr/>
          </p:nvSpPr>
          <p:spPr>
            <a:xfrm>
              <a:off x="7508748" y="3681983"/>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a:p>
          </p:txBody>
        </p:sp>
        <p:sp>
          <p:nvSpPr>
            <p:cNvPr id="5" name="object 5"/>
            <p:cNvSpPr/>
            <p:nvPr/>
          </p:nvSpPr>
          <p:spPr>
            <a:xfrm>
              <a:off x="6536447" y="3278128"/>
              <a:ext cx="1213485" cy="856615"/>
            </a:xfrm>
            <a:custGeom>
              <a:avLst/>
              <a:gdLst/>
              <a:ahLst/>
              <a:cxnLst/>
              <a:rect l="l" t="t" r="r" b="b"/>
              <a:pathLst>
                <a:path w="1213484" h="856614">
                  <a:moveTo>
                    <a:pt x="235700" y="767075"/>
                  </a:moveTo>
                  <a:lnTo>
                    <a:pt x="191178" y="740320"/>
                  </a:lnTo>
                  <a:lnTo>
                    <a:pt x="151190" y="711234"/>
                  </a:lnTo>
                  <a:lnTo>
                    <a:pt x="115781" y="680067"/>
                  </a:lnTo>
                  <a:lnTo>
                    <a:pt x="84997" y="647072"/>
                  </a:lnTo>
                  <a:lnTo>
                    <a:pt x="58885" y="612500"/>
                  </a:lnTo>
                  <a:lnTo>
                    <a:pt x="37490" y="576604"/>
                  </a:lnTo>
                  <a:lnTo>
                    <a:pt x="20858" y="539635"/>
                  </a:lnTo>
                  <a:lnTo>
                    <a:pt x="9035" y="501846"/>
                  </a:lnTo>
                  <a:lnTo>
                    <a:pt x="2067" y="463487"/>
                  </a:lnTo>
                  <a:lnTo>
                    <a:pt x="0" y="424812"/>
                  </a:lnTo>
                  <a:lnTo>
                    <a:pt x="2879" y="386071"/>
                  </a:lnTo>
                  <a:lnTo>
                    <a:pt x="10751" y="347517"/>
                  </a:lnTo>
                  <a:lnTo>
                    <a:pt x="23661" y="309402"/>
                  </a:lnTo>
                  <a:lnTo>
                    <a:pt x="41656" y="271977"/>
                  </a:lnTo>
                  <a:lnTo>
                    <a:pt x="64782" y="235495"/>
                  </a:lnTo>
                  <a:lnTo>
                    <a:pt x="93083" y="200207"/>
                  </a:lnTo>
                  <a:lnTo>
                    <a:pt x="126607" y="166365"/>
                  </a:lnTo>
                  <a:lnTo>
                    <a:pt x="160372" y="138099"/>
                  </a:lnTo>
                  <a:lnTo>
                    <a:pt x="196808" y="112391"/>
                  </a:lnTo>
                  <a:lnTo>
                    <a:pt x="235658" y="89265"/>
                  </a:lnTo>
                  <a:lnTo>
                    <a:pt x="276668" y="68744"/>
                  </a:lnTo>
                  <a:lnTo>
                    <a:pt x="319583" y="50852"/>
                  </a:lnTo>
                  <a:lnTo>
                    <a:pt x="364146" y="35611"/>
                  </a:lnTo>
                  <a:lnTo>
                    <a:pt x="410104" y="23045"/>
                  </a:lnTo>
                  <a:lnTo>
                    <a:pt x="457199" y="13178"/>
                  </a:lnTo>
                  <a:lnTo>
                    <a:pt x="505178" y="6032"/>
                  </a:lnTo>
                  <a:lnTo>
                    <a:pt x="553785" y="1632"/>
                  </a:lnTo>
                  <a:lnTo>
                    <a:pt x="602765" y="0"/>
                  </a:lnTo>
                  <a:lnTo>
                    <a:pt x="651862" y="1159"/>
                  </a:lnTo>
                  <a:lnTo>
                    <a:pt x="700821" y="5134"/>
                  </a:lnTo>
                  <a:lnTo>
                    <a:pt x="749386" y="11946"/>
                  </a:lnTo>
                  <a:lnTo>
                    <a:pt x="797304" y="21621"/>
                  </a:lnTo>
                  <a:lnTo>
                    <a:pt x="844317" y="34181"/>
                  </a:lnTo>
                  <a:lnTo>
                    <a:pt x="890171" y="49649"/>
                  </a:lnTo>
                  <a:lnTo>
                    <a:pt x="934610" y="68048"/>
                  </a:lnTo>
                  <a:lnTo>
                    <a:pt x="977380" y="89403"/>
                  </a:lnTo>
                  <a:lnTo>
                    <a:pt x="1021902" y="116157"/>
                  </a:lnTo>
                  <a:lnTo>
                    <a:pt x="1061890" y="145244"/>
                  </a:lnTo>
                  <a:lnTo>
                    <a:pt x="1097299" y="176411"/>
                  </a:lnTo>
                  <a:lnTo>
                    <a:pt x="1128083" y="209406"/>
                  </a:lnTo>
                  <a:lnTo>
                    <a:pt x="1154195" y="243978"/>
                  </a:lnTo>
                  <a:lnTo>
                    <a:pt x="1175590" y="279874"/>
                  </a:lnTo>
                  <a:lnTo>
                    <a:pt x="1192222" y="316843"/>
                  </a:lnTo>
                  <a:lnTo>
                    <a:pt x="1204045" y="354632"/>
                  </a:lnTo>
                  <a:lnTo>
                    <a:pt x="1211014" y="392991"/>
                  </a:lnTo>
                  <a:lnTo>
                    <a:pt x="1213081" y="431666"/>
                  </a:lnTo>
                  <a:lnTo>
                    <a:pt x="1210201" y="470407"/>
                  </a:lnTo>
                  <a:lnTo>
                    <a:pt x="1202329" y="508960"/>
                  </a:lnTo>
                  <a:lnTo>
                    <a:pt x="1189419" y="547076"/>
                  </a:lnTo>
                  <a:lnTo>
                    <a:pt x="1171424" y="584500"/>
                  </a:lnTo>
                  <a:lnTo>
                    <a:pt x="1148299" y="620983"/>
                  </a:lnTo>
                  <a:lnTo>
                    <a:pt x="1119997" y="656271"/>
                  </a:lnTo>
                  <a:lnTo>
                    <a:pt x="1086473" y="690113"/>
                  </a:lnTo>
                  <a:lnTo>
                    <a:pt x="1052880" y="718251"/>
                  </a:lnTo>
                  <a:lnTo>
                    <a:pt x="1016635" y="743856"/>
                  </a:lnTo>
                  <a:lnTo>
                    <a:pt x="977992" y="766905"/>
                  </a:lnTo>
                  <a:lnTo>
                    <a:pt x="937203" y="787374"/>
                  </a:lnTo>
                  <a:lnTo>
                    <a:pt x="894518" y="805239"/>
                  </a:lnTo>
                  <a:lnTo>
                    <a:pt x="850191" y="820477"/>
                  </a:lnTo>
                  <a:lnTo>
                    <a:pt x="804472" y="833064"/>
                  </a:lnTo>
                  <a:lnTo>
                    <a:pt x="757613" y="842978"/>
                  </a:lnTo>
                  <a:lnTo>
                    <a:pt x="709868" y="850195"/>
                  </a:lnTo>
                  <a:lnTo>
                    <a:pt x="661486" y="854690"/>
                  </a:lnTo>
                  <a:lnTo>
                    <a:pt x="612721" y="856442"/>
                  </a:lnTo>
                  <a:lnTo>
                    <a:pt x="563823" y="855426"/>
                  </a:lnTo>
                  <a:lnTo>
                    <a:pt x="515046" y="851619"/>
                  </a:lnTo>
                  <a:lnTo>
                    <a:pt x="466640" y="844998"/>
                  </a:lnTo>
                  <a:lnTo>
                    <a:pt x="418858" y="835538"/>
                  </a:lnTo>
                  <a:lnTo>
                    <a:pt x="371951" y="823218"/>
                  </a:lnTo>
                  <a:lnTo>
                    <a:pt x="326172" y="808012"/>
                  </a:lnTo>
                  <a:lnTo>
                    <a:pt x="281772" y="789898"/>
                  </a:lnTo>
                  <a:lnTo>
                    <a:pt x="239002" y="768853"/>
                  </a:lnTo>
                </a:path>
              </a:pathLst>
            </a:custGeom>
            <a:ln w="27432">
              <a:solidFill>
                <a:srgbClr val="FF0000"/>
              </a:solidFill>
            </a:ln>
          </p:spPr>
          <p:txBody>
            <a:bodyPr wrap="square" lIns="0" tIns="0" rIns="0" bIns="0" rtlCol="0"/>
            <a:lstStyle/>
            <a:p>
              <a:endParaRPr dirty="0"/>
            </a:p>
          </p:txBody>
        </p:sp>
      </p:grpSp>
      <p:sp>
        <p:nvSpPr>
          <p:cNvPr id="6" name="object 6"/>
          <p:cNvSpPr txBox="1"/>
          <p:nvPr/>
        </p:nvSpPr>
        <p:spPr>
          <a:xfrm>
            <a:off x="634695" y="759078"/>
            <a:ext cx="3989704" cy="228268"/>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Click</a:t>
            </a:r>
            <a:r>
              <a:rPr sz="1400" b="1" spc="-10" dirty="0">
                <a:latin typeface="Calibri"/>
                <a:cs typeface="Calibri"/>
              </a:rPr>
              <a:t> </a:t>
            </a:r>
            <a:r>
              <a:rPr sz="1400" b="1" spc="-10" dirty="0">
                <a:solidFill>
                  <a:srgbClr val="C00000"/>
                </a:solidFill>
                <a:latin typeface="Calibri"/>
                <a:cs typeface="Calibri"/>
              </a:rPr>
              <a:t>Edit</a:t>
            </a:r>
            <a:r>
              <a:rPr sz="1400" b="1" spc="-15" dirty="0">
                <a:solidFill>
                  <a:srgbClr val="C00000"/>
                </a:solidFill>
                <a:latin typeface="Calibri"/>
                <a:cs typeface="Calibri"/>
              </a:rPr>
              <a:t> </a:t>
            </a:r>
            <a:r>
              <a:rPr sz="1400" b="1" spc="-15" dirty="0">
                <a:latin typeface="Calibri"/>
                <a:cs typeface="Calibri"/>
              </a:rPr>
              <a:t>to</a:t>
            </a:r>
            <a:r>
              <a:rPr sz="1400" b="1" dirty="0">
                <a:latin typeface="Calibri"/>
                <a:cs typeface="Calibri"/>
              </a:rPr>
              <a:t> </a:t>
            </a:r>
            <a:r>
              <a:rPr sz="1400" b="1" spc="-5" dirty="0">
                <a:latin typeface="Calibri"/>
                <a:cs typeface="Calibri"/>
              </a:rPr>
              <a:t>open</a:t>
            </a:r>
            <a:r>
              <a:rPr sz="1400" b="1" spc="25" dirty="0">
                <a:latin typeface="Calibri"/>
                <a:cs typeface="Calibri"/>
              </a:rPr>
              <a:t> </a:t>
            </a:r>
            <a:r>
              <a:rPr sz="1400" b="1" spc="-5" dirty="0">
                <a:latin typeface="Calibri"/>
                <a:cs typeface="Calibri"/>
              </a:rPr>
              <a:t>the</a:t>
            </a:r>
            <a:r>
              <a:rPr sz="1400" b="1" spc="10" dirty="0">
                <a:latin typeface="Calibri"/>
                <a:cs typeface="Calibri"/>
              </a:rPr>
              <a:t> </a:t>
            </a:r>
            <a:r>
              <a:rPr sz="1400" b="1" spc="-5" dirty="0">
                <a:latin typeface="Calibri"/>
                <a:cs typeface="Calibri"/>
              </a:rPr>
              <a:t>summary</a:t>
            </a:r>
            <a:r>
              <a:rPr sz="1400" b="1" spc="15" dirty="0">
                <a:latin typeface="Calibri"/>
                <a:cs typeface="Calibri"/>
              </a:rPr>
              <a:t> </a:t>
            </a:r>
            <a:r>
              <a:rPr sz="1400" b="1" spc="-10" dirty="0">
                <a:latin typeface="Calibri"/>
                <a:cs typeface="Calibri"/>
              </a:rPr>
              <a:t>screen.</a:t>
            </a:r>
            <a:endParaRPr sz="1400" b="1"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FAEE42-F7D3-4F1C-B27C-D622CD36D30E}"/>
              </a:ext>
            </a:extLst>
          </p:cNvPr>
          <p:cNvPicPr>
            <a:picLocks noChangeAspect="1"/>
          </p:cNvPicPr>
          <p:nvPr/>
        </p:nvPicPr>
        <p:blipFill>
          <a:blip r:embed="rId2"/>
          <a:stretch>
            <a:fillRect/>
          </a:stretch>
        </p:blipFill>
        <p:spPr>
          <a:xfrm>
            <a:off x="76200" y="2057400"/>
            <a:ext cx="9144000" cy="4393406"/>
          </a:xfrm>
          <a:prstGeom prst="rect">
            <a:avLst/>
          </a:prstGeom>
        </p:spPr>
      </p:pic>
      <p:sp>
        <p:nvSpPr>
          <p:cNvPr id="5" name="object 5"/>
          <p:cNvSpPr/>
          <p:nvPr/>
        </p:nvSpPr>
        <p:spPr>
          <a:xfrm>
            <a:off x="381000" y="3962400"/>
            <a:ext cx="5867400" cy="1295400"/>
          </a:xfrm>
          <a:custGeom>
            <a:avLst/>
            <a:gdLst/>
            <a:ahLst/>
            <a:cxnLst/>
            <a:rect l="l" t="t" r="r" b="b"/>
            <a:pathLst>
              <a:path w="3343910" h="536575">
                <a:moveTo>
                  <a:pt x="3340787" y="283762"/>
                </a:moveTo>
                <a:lnTo>
                  <a:pt x="3313628" y="318987"/>
                </a:lnTo>
                <a:lnTo>
                  <a:pt x="3280326" y="341570"/>
                </a:lnTo>
                <a:lnTo>
                  <a:pt x="3235537" y="363337"/>
                </a:lnTo>
                <a:lnTo>
                  <a:pt x="3179834" y="384205"/>
                </a:lnTo>
                <a:lnTo>
                  <a:pt x="3113792" y="404093"/>
                </a:lnTo>
                <a:lnTo>
                  <a:pt x="3037984" y="422919"/>
                </a:lnTo>
                <a:lnTo>
                  <a:pt x="2996597" y="431908"/>
                </a:lnTo>
                <a:lnTo>
                  <a:pt x="2952984" y="440600"/>
                </a:lnTo>
                <a:lnTo>
                  <a:pt x="2907217" y="448986"/>
                </a:lnTo>
                <a:lnTo>
                  <a:pt x="2859367" y="457054"/>
                </a:lnTo>
                <a:lnTo>
                  <a:pt x="2809506" y="464796"/>
                </a:lnTo>
                <a:lnTo>
                  <a:pt x="2757706" y="472200"/>
                </a:lnTo>
                <a:lnTo>
                  <a:pt x="2704038" y="479256"/>
                </a:lnTo>
                <a:lnTo>
                  <a:pt x="2648575" y="485954"/>
                </a:lnTo>
                <a:lnTo>
                  <a:pt x="2591388" y="492283"/>
                </a:lnTo>
                <a:lnTo>
                  <a:pt x="2532548" y="498234"/>
                </a:lnTo>
                <a:lnTo>
                  <a:pt x="2472128" y="503797"/>
                </a:lnTo>
                <a:lnTo>
                  <a:pt x="2410199" y="508960"/>
                </a:lnTo>
                <a:lnTo>
                  <a:pt x="2346834" y="513713"/>
                </a:lnTo>
                <a:lnTo>
                  <a:pt x="2282103" y="518047"/>
                </a:lnTo>
                <a:lnTo>
                  <a:pt x="2216078" y="521952"/>
                </a:lnTo>
                <a:lnTo>
                  <a:pt x="2148832" y="525416"/>
                </a:lnTo>
                <a:lnTo>
                  <a:pt x="2080436" y="528429"/>
                </a:lnTo>
                <a:lnTo>
                  <a:pt x="2010961" y="530982"/>
                </a:lnTo>
                <a:lnTo>
                  <a:pt x="1940480" y="533063"/>
                </a:lnTo>
                <a:lnTo>
                  <a:pt x="1869064" y="534664"/>
                </a:lnTo>
                <a:lnTo>
                  <a:pt x="1796785" y="535773"/>
                </a:lnTo>
                <a:lnTo>
                  <a:pt x="1723714" y="536380"/>
                </a:lnTo>
                <a:lnTo>
                  <a:pt x="1649924" y="536475"/>
                </a:lnTo>
                <a:lnTo>
                  <a:pt x="1575487" y="536047"/>
                </a:lnTo>
                <a:lnTo>
                  <a:pt x="1497013" y="535025"/>
                </a:lnTo>
                <a:lnTo>
                  <a:pt x="1419682" y="533438"/>
                </a:lnTo>
                <a:lnTo>
                  <a:pt x="1343569" y="531299"/>
                </a:lnTo>
                <a:lnTo>
                  <a:pt x="1268749" y="528622"/>
                </a:lnTo>
                <a:lnTo>
                  <a:pt x="1195297" y="525421"/>
                </a:lnTo>
                <a:lnTo>
                  <a:pt x="1123291" y="521709"/>
                </a:lnTo>
                <a:lnTo>
                  <a:pt x="1052803" y="517499"/>
                </a:lnTo>
                <a:lnTo>
                  <a:pt x="983911" y="512805"/>
                </a:lnTo>
                <a:lnTo>
                  <a:pt x="916690" y="507641"/>
                </a:lnTo>
                <a:lnTo>
                  <a:pt x="851216" y="502021"/>
                </a:lnTo>
                <a:lnTo>
                  <a:pt x="787563" y="495957"/>
                </a:lnTo>
                <a:lnTo>
                  <a:pt x="725807" y="489464"/>
                </a:lnTo>
                <a:lnTo>
                  <a:pt x="666024" y="482554"/>
                </a:lnTo>
                <a:lnTo>
                  <a:pt x="608289" y="475243"/>
                </a:lnTo>
                <a:lnTo>
                  <a:pt x="552678" y="467542"/>
                </a:lnTo>
                <a:lnTo>
                  <a:pt x="499267" y="459467"/>
                </a:lnTo>
                <a:lnTo>
                  <a:pt x="448130" y="451029"/>
                </a:lnTo>
                <a:lnTo>
                  <a:pt x="399343" y="442244"/>
                </a:lnTo>
                <a:lnTo>
                  <a:pt x="352982" y="433123"/>
                </a:lnTo>
                <a:lnTo>
                  <a:pt x="309123" y="423682"/>
                </a:lnTo>
                <a:lnTo>
                  <a:pt x="267840" y="413934"/>
                </a:lnTo>
                <a:lnTo>
                  <a:pt x="229209" y="403891"/>
                </a:lnTo>
                <a:lnTo>
                  <a:pt x="160207" y="382979"/>
                </a:lnTo>
                <a:lnTo>
                  <a:pt x="102719" y="361055"/>
                </a:lnTo>
                <a:lnTo>
                  <a:pt x="57351" y="338226"/>
                </a:lnTo>
                <a:lnTo>
                  <a:pt x="24706" y="314602"/>
                </a:lnTo>
                <a:lnTo>
                  <a:pt x="914" y="277912"/>
                </a:lnTo>
                <a:lnTo>
                  <a:pt x="0" y="265401"/>
                </a:lnTo>
                <a:lnTo>
                  <a:pt x="2719" y="252774"/>
                </a:lnTo>
                <a:lnTo>
                  <a:pt x="29877" y="217548"/>
                </a:lnTo>
                <a:lnTo>
                  <a:pt x="63179" y="194964"/>
                </a:lnTo>
                <a:lnTo>
                  <a:pt x="107968" y="173195"/>
                </a:lnTo>
                <a:lnTo>
                  <a:pt x="163671" y="152324"/>
                </a:lnTo>
                <a:lnTo>
                  <a:pt x="229713" y="132433"/>
                </a:lnTo>
                <a:lnTo>
                  <a:pt x="305521" y="113605"/>
                </a:lnTo>
                <a:lnTo>
                  <a:pt x="346908" y="104614"/>
                </a:lnTo>
                <a:lnTo>
                  <a:pt x="390521" y="95920"/>
                </a:lnTo>
                <a:lnTo>
                  <a:pt x="436288" y="87533"/>
                </a:lnTo>
                <a:lnTo>
                  <a:pt x="484138" y="79462"/>
                </a:lnTo>
                <a:lnTo>
                  <a:pt x="533999" y="71719"/>
                </a:lnTo>
                <a:lnTo>
                  <a:pt x="585799" y="64313"/>
                </a:lnTo>
                <a:lnTo>
                  <a:pt x="639467" y="57255"/>
                </a:lnTo>
                <a:lnTo>
                  <a:pt x="694930" y="50554"/>
                </a:lnTo>
                <a:lnTo>
                  <a:pt x="752117" y="44223"/>
                </a:lnTo>
                <a:lnTo>
                  <a:pt x="810957" y="38269"/>
                </a:lnTo>
                <a:lnTo>
                  <a:pt x="871377" y="32705"/>
                </a:lnTo>
                <a:lnTo>
                  <a:pt x="933306" y="27539"/>
                </a:lnTo>
                <a:lnTo>
                  <a:pt x="996671" y="22783"/>
                </a:lnTo>
                <a:lnTo>
                  <a:pt x="1061402" y="18447"/>
                </a:lnTo>
                <a:lnTo>
                  <a:pt x="1127427" y="14541"/>
                </a:lnTo>
                <a:lnTo>
                  <a:pt x="1194673" y="11074"/>
                </a:lnTo>
                <a:lnTo>
                  <a:pt x="1263070" y="8059"/>
                </a:lnTo>
                <a:lnTo>
                  <a:pt x="1332544" y="5504"/>
                </a:lnTo>
                <a:lnTo>
                  <a:pt x="1403025" y="3420"/>
                </a:lnTo>
                <a:lnTo>
                  <a:pt x="1474441" y="1817"/>
                </a:lnTo>
                <a:lnTo>
                  <a:pt x="1546720" y="706"/>
                </a:lnTo>
                <a:lnTo>
                  <a:pt x="1619791" y="97"/>
                </a:lnTo>
                <a:lnTo>
                  <a:pt x="1693581" y="0"/>
                </a:lnTo>
                <a:lnTo>
                  <a:pt x="1768019" y="425"/>
                </a:lnTo>
                <a:lnTo>
                  <a:pt x="1846033" y="1438"/>
                </a:lnTo>
                <a:lnTo>
                  <a:pt x="1922925" y="3011"/>
                </a:lnTo>
                <a:lnTo>
                  <a:pt x="1998620" y="5131"/>
                </a:lnTo>
                <a:lnTo>
                  <a:pt x="2073042" y="7783"/>
                </a:lnTo>
                <a:lnTo>
                  <a:pt x="2146117" y="10955"/>
                </a:lnTo>
                <a:lnTo>
                  <a:pt x="2217771" y="14633"/>
                </a:lnTo>
                <a:lnTo>
                  <a:pt x="2287928" y="18803"/>
                </a:lnTo>
                <a:lnTo>
                  <a:pt x="2356514" y="23453"/>
                </a:lnTo>
                <a:lnTo>
                  <a:pt x="2423455" y="28570"/>
                </a:lnTo>
                <a:lnTo>
                  <a:pt x="2488675" y="34139"/>
                </a:lnTo>
                <a:lnTo>
                  <a:pt x="2552100" y="40147"/>
                </a:lnTo>
                <a:lnTo>
                  <a:pt x="2613655" y="46582"/>
                </a:lnTo>
                <a:lnTo>
                  <a:pt x="2673266" y="53429"/>
                </a:lnTo>
                <a:lnTo>
                  <a:pt x="2730857" y="60676"/>
                </a:lnTo>
                <a:lnTo>
                  <a:pt x="2786355" y="68308"/>
                </a:lnTo>
                <a:lnTo>
                  <a:pt x="2839684" y="76314"/>
                </a:lnTo>
                <a:lnTo>
                  <a:pt x="2890769" y="84678"/>
                </a:lnTo>
                <a:lnTo>
                  <a:pt x="2939537" y="93389"/>
                </a:lnTo>
                <a:lnTo>
                  <a:pt x="2985912" y="102433"/>
                </a:lnTo>
                <a:lnTo>
                  <a:pt x="3029819" y="111795"/>
                </a:lnTo>
                <a:lnTo>
                  <a:pt x="3071185" y="121464"/>
                </a:lnTo>
                <a:lnTo>
                  <a:pt x="3109933" y="131425"/>
                </a:lnTo>
                <a:lnTo>
                  <a:pt x="3179281" y="152172"/>
                </a:lnTo>
                <a:lnTo>
                  <a:pt x="3237266" y="173929"/>
                </a:lnTo>
                <a:lnTo>
                  <a:pt x="3283289" y="196590"/>
                </a:lnTo>
                <a:lnTo>
                  <a:pt x="3316754" y="220047"/>
                </a:lnTo>
                <a:lnTo>
                  <a:pt x="3342095" y="256494"/>
                </a:lnTo>
                <a:lnTo>
                  <a:pt x="3343616" y="268925"/>
                </a:lnTo>
                <a:lnTo>
                  <a:pt x="3341549" y="281476"/>
                </a:lnTo>
              </a:path>
            </a:pathLst>
          </a:custGeom>
          <a:ln w="27432">
            <a:solidFill>
              <a:srgbClr val="FF0000"/>
            </a:solidFill>
          </a:ln>
        </p:spPr>
        <p:txBody>
          <a:bodyPr wrap="square" lIns="0" tIns="0" rIns="0" bIns="0" rtlCol="0"/>
          <a:lstStyle/>
          <a:p>
            <a:endParaRPr dirty="0"/>
          </a:p>
        </p:txBody>
      </p:sp>
      <p:sp>
        <p:nvSpPr>
          <p:cNvPr id="6" name="object 6"/>
          <p:cNvSpPr txBox="1"/>
          <p:nvPr/>
        </p:nvSpPr>
        <p:spPr>
          <a:xfrm>
            <a:off x="657859" y="283921"/>
            <a:ext cx="6669405" cy="659155"/>
          </a:xfrm>
          <a:prstGeom prst="rect">
            <a:avLst/>
          </a:prstGeom>
        </p:spPr>
        <p:txBody>
          <a:bodyPr vert="horz" wrap="square" lIns="0" tIns="12700" rIns="0" bIns="0" rtlCol="0">
            <a:spAutoFit/>
          </a:bodyPr>
          <a:lstStyle/>
          <a:p>
            <a:pPr marL="356870" indent="-344805">
              <a:lnSpc>
                <a:spcPct val="100000"/>
              </a:lnSpc>
              <a:spcBef>
                <a:spcPts val="100"/>
              </a:spcBef>
              <a:buAutoNum type="arabicPeriod"/>
              <a:tabLst>
                <a:tab pos="356870" algn="l"/>
                <a:tab pos="357505" algn="l"/>
              </a:tabLst>
            </a:pPr>
            <a:r>
              <a:rPr sz="1400" b="1" spc="-15" dirty="0">
                <a:latin typeface="Calibri"/>
                <a:cs typeface="Calibri"/>
              </a:rPr>
              <a:t>Enter</a:t>
            </a:r>
            <a:r>
              <a:rPr sz="1400" b="1" spc="15" dirty="0">
                <a:latin typeface="Calibri"/>
                <a:cs typeface="Calibri"/>
              </a:rPr>
              <a:t> </a:t>
            </a:r>
            <a:r>
              <a:rPr sz="1400" b="1" spc="-10" dirty="0">
                <a:latin typeface="Calibri"/>
                <a:cs typeface="Calibri"/>
              </a:rPr>
              <a:t>comments</a:t>
            </a:r>
            <a:r>
              <a:rPr sz="1400" b="1" spc="35" dirty="0">
                <a:latin typeface="Calibri"/>
                <a:cs typeface="Calibri"/>
              </a:rPr>
              <a:t> </a:t>
            </a:r>
            <a:r>
              <a:rPr sz="1400" b="1" spc="-15" dirty="0">
                <a:latin typeface="Calibri"/>
                <a:cs typeface="Calibri"/>
              </a:rPr>
              <a:t>to</a:t>
            </a:r>
            <a:r>
              <a:rPr sz="1400" b="1" spc="10" dirty="0">
                <a:latin typeface="Calibri"/>
                <a:cs typeface="Calibri"/>
              </a:rPr>
              <a:t> </a:t>
            </a:r>
            <a:r>
              <a:rPr sz="1400" b="1" spc="-10" dirty="0">
                <a:latin typeface="Calibri"/>
                <a:cs typeface="Calibri"/>
              </a:rPr>
              <a:t>summarize</a:t>
            </a:r>
            <a:r>
              <a:rPr sz="1400" b="1" spc="20" dirty="0">
                <a:latin typeface="Calibri"/>
                <a:cs typeface="Calibri"/>
              </a:rPr>
              <a:t> </a:t>
            </a:r>
            <a:r>
              <a:rPr sz="1400" b="1" spc="-5" dirty="0">
                <a:latin typeface="Calibri"/>
                <a:cs typeface="Calibri"/>
              </a:rPr>
              <a:t>the</a:t>
            </a:r>
            <a:r>
              <a:rPr sz="1400" b="1" spc="15" dirty="0">
                <a:latin typeface="Calibri"/>
                <a:cs typeface="Calibri"/>
              </a:rPr>
              <a:t> </a:t>
            </a:r>
            <a:r>
              <a:rPr sz="1400" b="1" spc="-10" dirty="0">
                <a:latin typeface="Calibri"/>
                <a:cs typeface="Calibri"/>
              </a:rPr>
              <a:t>performance</a:t>
            </a:r>
            <a:r>
              <a:rPr sz="1400" b="1" spc="40" dirty="0">
                <a:latin typeface="Calibri"/>
                <a:cs typeface="Calibri"/>
              </a:rPr>
              <a:t> </a:t>
            </a:r>
            <a:r>
              <a:rPr sz="1400" b="1" spc="-10" dirty="0">
                <a:latin typeface="Calibri"/>
                <a:cs typeface="Calibri"/>
              </a:rPr>
              <a:t>results</a:t>
            </a:r>
            <a:r>
              <a:rPr sz="1400" b="1" spc="35" dirty="0">
                <a:latin typeface="Calibri"/>
                <a:cs typeface="Calibri"/>
              </a:rPr>
              <a:t> </a:t>
            </a:r>
            <a:r>
              <a:rPr sz="1400" b="1" spc="-15" dirty="0">
                <a:latin typeface="Calibri"/>
                <a:cs typeface="Calibri"/>
              </a:rPr>
              <a:t>for</a:t>
            </a:r>
            <a:r>
              <a:rPr sz="1400" b="1" spc="5" dirty="0">
                <a:latin typeface="Calibri"/>
                <a:cs typeface="Calibri"/>
              </a:rPr>
              <a:t> </a:t>
            </a:r>
            <a:r>
              <a:rPr sz="1400" b="1" spc="-10" dirty="0">
                <a:latin typeface="Calibri"/>
                <a:cs typeface="Calibri"/>
              </a:rPr>
              <a:t>the</a:t>
            </a:r>
            <a:r>
              <a:rPr sz="1400" b="1" spc="15" dirty="0">
                <a:latin typeface="Calibri"/>
                <a:cs typeface="Calibri"/>
              </a:rPr>
              <a:t> </a:t>
            </a:r>
            <a:r>
              <a:rPr sz="1400" b="1" spc="-50" dirty="0">
                <a:latin typeface="Calibri"/>
                <a:cs typeface="Calibri"/>
              </a:rPr>
              <a:t>year.</a:t>
            </a:r>
            <a:endParaRPr sz="1400" b="1" dirty="0">
              <a:latin typeface="Calibri"/>
              <a:cs typeface="Calibri"/>
            </a:endParaRPr>
          </a:p>
          <a:p>
            <a:pPr>
              <a:lnSpc>
                <a:spcPct val="100000"/>
              </a:lnSpc>
              <a:spcBef>
                <a:spcPts val="25"/>
              </a:spcBef>
              <a:buFont typeface="Calibri"/>
              <a:buAutoNum type="arabicPeriod"/>
            </a:pPr>
            <a:endParaRPr sz="1400" b="1" dirty="0">
              <a:latin typeface="Calibri"/>
              <a:cs typeface="Calibri"/>
            </a:endParaRPr>
          </a:p>
          <a:p>
            <a:pPr marL="356870" indent="-344805">
              <a:lnSpc>
                <a:spcPct val="100000"/>
              </a:lnSpc>
              <a:buAutoNum type="arabicPeriod"/>
              <a:tabLst>
                <a:tab pos="356870" algn="l"/>
                <a:tab pos="357505" algn="l"/>
              </a:tabLst>
            </a:pPr>
            <a:r>
              <a:rPr sz="1400" b="1" spc="-5" dirty="0">
                <a:latin typeface="Calibri"/>
                <a:cs typeface="Calibri"/>
              </a:rPr>
              <a:t>Click</a:t>
            </a:r>
            <a:r>
              <a:rPr sz="1400" b="1" spc="-35" dirty="0">
                <a:latin typeface="Calibri"/>
                <a:cs typeface="Calibri"/>
              </a:rPr>
              <a:t> </a:t>
            </a:r>
            <a:r>
              <a:rPr sz="1400" b="1" spc="-20" dirty="0">
                <a:solidFill>
                  <a:srgbClr val="C00000"/>
                </a:solidFill>
                <a:latin typeface="Calibri"/>
                <a:cs typeface="Calibri"/>
              </a:rPr>
              <a:t>Save</a:t>
            </a:r>
            <a:endParaRPr sz="1400" b="1" dirty="0">
              <a:latin typeface="Calibri"/>
              <a:cs typeface="Calibri"/>
            </a:endParaRPr>
          </a:p>
        </p:txBody>
      </p:sp>
      <p:grpSp>
        <p:nvGrpSpPr>
          <p:cNvPr id="8" name="object 2">
            <a:extLst>
              <a:ext uri="{FF2B5EF4-FFF2-40B4-BE49-F238E27FC236}">
                <a16:creationId xmlns:a16="http://schemas.microsoft.com/office/drawing/2014/main" id="{935C4132-0CF7-422E-997B-5511A8986350}"/>
              </a:ext>
            </a:extLst>
          </p:cNvPr>
          <p:cNvGrpSpPr/>
          <p:nvPr/>
        </p:nvGrpSpPr>
        <p:grpSpPr>
          <a:xfrm rot="9367210">
            <a:off x="6795243" y="2416760"/>
            <a:ext cx="1956551" cy="856615"/>
            <a:chOff x="6536447" y="3278128"/>
            <a:chExt cx="1956551" cy="856615"/>
          </a:xfrm>
        </p:grpSpPr>
        <p:sp>
          <p:nvSpPr>
            <p:cNvPr id="9" name="object 4">
              <a:extLst>
                <a:ext uri="{FF2B5EF4-FFF2-40B4-BE49-F238E27FC236}">
                  <a16:creationId xmlns:a16="http://schemas.microsoft.com/office/drawing/2014/main" id="{8D4227EC-0F3E-4670-AA0C-EF7BF334A2C4}"/>
                </a:ext>
              </a:extLst>
            </p:cNvPr>
            <p:cNvSpPr/>
            <p:nvPr/>
          </p:nvSpPr>
          <p:spPr>
            <a:xfrm>
              <a:off x="7508748" y="3681983"/>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a:p>
          </p:txBody>
        </p:sp>
        <p:sp>
          <p:nvSpPr>
            <p:cNvPr id="10" name="object 5">
              <a:extLst>
                <a:ext uri="{FF2B5EF4-FFF2-40B4-BE49-F238E27FC236}">
                  <a16:creationId xmlns:a16="http://schemas.microsoft.com/office/drawing/2014/main" id="{A0875F42-BA9C-41E0-BCC2-A901057C0494}"/>
                </a:ext>
              </a:extLst>
            </p:cNvPr>
            <p:cNvSpPr/>
            <p:nvPr/>
          </p:nvSpPr>
          <p:spPr>
            <a:xfrm>
              <a:off x="6536447" y="3278128"/>
              <a:ext cx="1213485" cy="856615"/>
            </a:xfrm>
            <a:custGeom>
              <a:avLst/>
              <a:gdLst/>
              <a:ahLst/>
              <a:cxnLst/>
              <a:rect l="l" t="t" r="r" b="b"/>
              <a:pathLst>
                <a:path w="1213484" h="856614">
                  <a:moveTo>
                    <a:pt x="235700" y="767075"/>
                  </a:moveTo>
                  <a:lnTo>
                    <a:pt x="191178" y="740320"/>
                  </a:lnTo>
                  <a:lnTo>
                    <a:pt x="151190" y="711234"/>
                  </a:lnTo>
                  <a:lnTo>
                    <a:pt x="115781" y="680067"/>
                  </a:lnTo>
                  <a:lnTo>
                    <a:pt x="84997" y="647072"/>
                  </a:lnTo>
                  <a:lnTo>
                    <a:pt x="58885" y="612500"/>
                  </a:lnTo>
                  <a:lnTo>
                    <a:pt x="37490" y="576604"/>
                  </a:lnTo>
                  <a:lnTo>
                    <a:pt x="20858" y="539635"/>
                  </a:lnTo>
                  <a:lnTo>
                    <a:pt x="9035" y="501846"/>
                  </a:lnTo>
                  <a:lnTo>
                    <a:pt x="2067" y="463487"/>
                  </a:lnTo>
                  <a:lnTo>
                    <a:pt x="0" y="424812"/>
                  </a:lnTo>
                  <a:lnTo>
                    <a:pt x="2879" y="386071"/>
                  </a:lnTo>
                  <a:lnTo>
                    <a:pt x="10751" y="347517"/>
                  </a:lnTo>
                  <a:lnTo>
                    <a:pt x="23661" y="309402"/>
                  </a:lnTo>
                  <a:lnTo>
                    <a:pt x="41656" y="271977"/>
                  </a:lnTo>
                  <a:lnTo>
                    <a:pt x="64782" y="235495"/>
                  </a:lnTo>
                  <a:lnTo>
                    <a:pt x="93083" y="200207"/>
                  </a:lnTo>
                  <a:lnTo>
                    <a:pt x="126607" y="166365"/>
                  </a:lnTo>
                  <a:lnTo>
                    <a:pt x="160372" y="138099"/>
                  </a:lnTo>
                  <a:lnTo>
                    <a:pt x="196808" y="112391"/>
                  </a:lnTo>
                  <a:lnTo>
                    <a:pt x="235658" y="89265"/>
                  </a:lnTo>
                  <a:lnTo>
                    <a:pt x="276668" y="68744"/>
                  </a:lnTo>
                  <a:lnTo>
                    <a:pt x="319583" y="50852"/>
                  </a:lnTo>
                  <a:lnTo>
                    <a:pt x="364146" y="35611"/>
                  </a:lnTo>
                  <a:lnTo>
                    <a:pt x="410104" y="23045"/>
                  </a:lnTo>
                  <a:lnTo>
                    <a:pt x="457199" y="13178"/>
                  </a:lnTo>
                  <a:lnTo>
                    <a:pt x="505178" y="6032"/>
                  </a:lnTo>
                  <a:lnTo>
                    <a:pt x="553785" y="1632"/>
                  </a:lnTo>
                  <a:lnTo>
                    <a:pt x="602765" y="0"/>
                  </a:lnTo>
                  <a:lnTo>
                    <a:pt x="651862" y="1159"/>
                  </a:lnTo>
                  <a:lnTo>
                    <a:pt x="700821" y="5134"/>
                  </a:lnTo>
                  <a:lnTo>
                    <a:pt x="749386" y="11946"/>
                  </a:lnTo>
                  <a:lnTo>
                    <a:pt x="797304" y="21621"/>
                  </a:lnTo>
                  <a:lnTo>
                    <a:pt x="844317" y="34181"/>
                  </a:lnTo>
                  <a:lnTo>
                    <a:pt x="890171" y="49649"/>
                  </a:lnTo>
                  <a:lnTo>
                    <a:pt x="934610" y="68048"/>
                  </a:lnTo>
                  <a:lnTo>
                    <a:pt x="977380" y="89403"/>
                  </a:lnTo>
                  <a:lnTo>
                    <a:pt x="1021902" y="116157"/>
                  </a:lnTo>
                  <a:lnTo>
                    <a:pt x="1061890" y="145244"/>
                  </a:lnTo>
                  <a:lnTo>
                    <a:pt x="1097299" y="176411"/>
                  </a:lnTo>
                  <a:lnTo>
                    <a:pt x="1128083" y="209406"/>
                  </a:lnTo>
                  <a:lnTo>
                    <a:pt x="1154195" y="243978"/>
                  </a:lnTo>
                  <a:lnTo>
                    <a:pt x="1175590" y="279874"/>
                  </a:lnTo>
                  <a:lnTo>
                    <a:pt x="1192222" y="316843"/>
                  </a:lnTo>
                  <a:lnTo>
                    <a:pt x="1204045" y="354632"/>
                  </a:lnTo>
                  <a:lnTo>
                    <a:pt x="1211014" y="392991"/>
                  </a:lnTo>
                  <a:lnTo>
                    <a:pt x="1213081" y="431666"/>
                  </a:lnTo>
                  <a:lnTo>
                    <a:pt x="1210201" y="470407"/>
                  </a:lnTo>
                  <a:lnTo>
                    <a:pt x="1202329" y="508960"/>
                  </a:lnTo>
                  <a:lnTo>
                    <a:pt x="1189419" y="547076"/>
                  </a:lnTo>
                  <a:lnTo>
                    <a:pt x="1171424" y="584500"/>
                  </a:lnTo>
                  <a:lnTo>
                    <a:pt x="1148299" y="620983"/>
                  </a:lnTo>
                  <a:lnTo>
                    <a:pt x="1119997" y="656271"/>
                  </a:lnTo>
                  <a:lnTo>
                    <a:pt x="1086473" y="690113"/>
                  </a:lnTo>
                  <a:lnTo>
                    <a:pt x="1052880" y="718251"/>
                  </a:lnTo>
                  <a:lnTo>
                    <a:pt x="1016635" y="743856"/>
                  </a:lnTo>
                  <a:lnTo>
                    <a:pt x="977992" y="766905"/>
                  </a:lnTo>
                  <a:lnTo>
                    <a:pt x="937203" y="787374"/>
                  </a:lnTo>
                  <a:lnTo>
                    <a:pt x="894518" y="805239"/>
                  </a:lnTo>
                  <a:lnTo>
                    <a:pt x="850191" y="820477"/>
                  </a:lnTo>
                  <a:lnTo>
                    <a:pt x="804472" y="833064"/>
                  </a:lnTo>
                  <a:lnTo>
                    <a:pt x="757613" y="842978"/>
                  </a:lnTo>
                  <a:lnTo>
                    <a:pt x="709868" y="850195"/>
                  </a:lnTo>
                  <a:lnTo>
                    <a:pt x="661486" y="854690"/>
                  </a:lnTo>
                  <a:lnTo>
                    <a:pt x="612721" y="856442"/>
                  </a:lnTo>
                  <a:lnTo>
                    <a:pt x="563823" y="855426"/>
                  </a:lnTo>
                  <a:lnTo>
                    <a:pt x="515046" y="851619"/>
                  </a:lnTo>
                  <a:lnTo>
                    <a:pt x="466640" y="844998"/>
                  </a:lnTo>
                  <a:lnTo>
                    <a:pt x="418858" y="835538"/>
                  </a:lnTo>
                  <a:lnTo>
                    <a:pt x="371951" y="823218"/>
                  </a:lnTo>
                  <a:lnTo>
                    <a:pt x="326172" y="808012"/>
                  </a:lnTo>
                  <a:lnTo>
                    <a:pt x="281772" y="789898"/>
                  </a:lnTo>
                  <a:lnTo>
                    <a:pt x="239002" y="768853"/>
                  </a:lnTo>
                </a:path>
              </a:pathLst>
            </a:custGeom>
            <a:ln w="27432">
              <a:solidFill>
                <a:srgbClr val="FF0000"/>
              </a:solidFill>
            </a:ln>
          </p:spPr>
          <p:txBody>
            <a:bodyPr wrap="square" lIns="0" tIns="0" rIns="0" bIns="0" rtlCol="0"/>
            <a:lstStyle/>
            <a:p>
              <a:endParaRPr dirty="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09B4D-9775-477E-94E6-2822507CCCA9}"/>
              </a:ext>
            </a:extLst>
          </p:cNvPr>
          <p:cNvPicPr>
            <a:picLocks noChangeAspect="1"/>
          </p:cNvPicPr>
          <p:nvPr/>
        </p:nvPicPr>
        <p:blipFill rotWithShape="1">
          <a:blip r:embed="rId2"/>
          <a:srcRect t="4981"/>
          <a:stretch/>
        </p:blipFill>
        <p:spPr>
          <a:xfrm>
            <a:off x="0" y="1600200"/>
            <a:ext cx="9144000" cy="4360218"/>
          </a:xfrm>
          <a:prstGeom prst="rect">
            <a:avLst/>
          </a:prstGeom>
        </p:spPr>
      </p:pic>
      <p:sp>
        <p:nvSpPr>
          <p:cNvPr id="6" name="object 6"/>
          <p:cNvSpPr txBox="1"/>
          <p:nvPr/>
        </p:nvSpPr>
        <p:spPr>
          <a:xfrm>
            <a:off x="657859" y="283921"/>
            <a:ext cx="6669405" cy="228268"/>
          </a:xfrm>
          <a:prstGeom prst="rect">
            <a:avLst/>
          </a:prstGeom>
        </p:spPr>
        <p:txBody>
          <a:bodyPr vert="horz" wrap="square" lIns="0" tIns="12700" rIns="0" bIns="0" rtlCol="0">
            <a:spAutoFit/>
          </a:bodyPr>
          <a:lstStyle/>
          <a:p>
            <a:pPr marL="12065">
              <a:lnSpc>
                <a:spcPct val="100000"/>
              </a:lnSpc>
              <a:tabLst>
                <a:tab pos="356870" algn="l"/>
                <a:tab pos="357505" algn="l"/>
              </a:tabLst>
            </a:pPr>
            <a:r>
              <a:rPr sz="1400" b="1" spc="-5" dirty="0">
                <a:latin typeface="Calibri"/>
                <a:cs typeface="Calibri"/>
              </a:rPr>
              <a:t>Click</a:t>
            </a:r>
            <a:r>
              <a:rPr sz="1400" b="1" spc="-35" dirty="0">
                <a:latin typeface="Calibri"/>
                <a:cs typeface="Calibri"/>
              </a:rPr>
              <a:t> </a:t>
            </a:r>
            <a:r>
              <a:rPr lang="en-US" sz="1400" b="1" spc="-20" dirty="0">
                <a:solidFill>
                  <a:srgbClr val="C00000"/>
                </a:solidFill>
                <a:latin typeface="Calibri"/>
                <a:cs typeface="Calibri"/>
              </a:rPr>
              <a:t>Submit</a:t>
            </a:r>
            <a:endParaRPr sz="1400" b="1" dirty="0">
              <a:latin typeface="Calibri"/>
              <a:cs typeface="Calibri"/>
            </a:endParaRPr>
          </a:p>
        </p:txBody>
      </p:sp>
      <p:grpSp>
        <p:nvGrpSpPr>
          <p:cNvPr id="8" name="object 2">
            <a:extLst>
              <a:ext uri="{FF2B5EF4-FFF2-40B4-BE49-F238E27FC236}">
                <a16:creationId xmlns:a16="http://schemas.microsoft.com/office/drawing/2014/main" id="{935C4132-0CF7-422E-997B-5511A8986350}"/>
              </a:ext>
            </a:extLst>
          </p:cNvPr>
          <p:cNvGrpSpPr/>
          <p:nvPr/>
        </p:nvGrpSpPr>
        <p:grpSpPr>
          <a:xfrm rot="10800000">
            <a:off x="7328643" y="1493952"/>
            <a:ext cx="1956551" cy="856615"/>
            <a:chOff x="6536447" y="3278128"/>
            <a:chExt cx="1956551" cy="856615"/>
          </a:xfrm>
        </p:grpSpPr>
        <p:sp>
          <p:nvSpPr>
            <p:cNvPr id="9" name="object 4">
              <a:extLst>
                <a:ext uri="{FF2B5EF4-FFF2-40B4-BE49-F238E27FC236}">
                  <a16:creationId xmlns:a16="http://schemas.microsoft.com/office/drawing/2014/main" id="{8D4227EC-0F3E-4670-AA0C-EF7BF334A2C4}"/>
                </a:ext>
              </a:extLst>
            </p:cNvPr>
            <p:cNvSpPr/>
            <p:nvPr/>
          </p:nvSpPr>
          <p:spPr>
            <a:xfrm>
              <a:off x="7508748" y="3681983"/>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a:p>
          </p:txBody>
        </p:sp>
        <p:sp>
          <p:nvSpPr>
            <p:cNvPr id="10" name="object 5">
              <a:extLst>
                <a:ext uri="{FF2B5EF4-FFF2-40B4-BE49-F238E27FC236}">
                  <a16:creationId xmlns:a16="http://schemas.microsoft.com/office/drawing/2014/main" id="{A0875F42-BA9C-41E0-BCC2-A901057C0494}"/>
                </a:ext>
              </a:extLst>
            </p:cNvPr>
            <p:cNvSpPr/>
            <p:nvPr/>
          </p:nvSpPr>
          <p:spPr>
            <a:xfrm>
              <a:off x="6536447" y="3278128"/>
              <a:ext cx="1213485" cy="856615"/>
            </a:xfrm>
            <a:custGeom>
              <a:avLst/>
              <a:gdLst/>
              <a:ahLst/>
              <a:cxnLst/>
              <a:rect l="l" t="t" r="r" b="b"/>
              <a:pathLst>
                <a:path w="1213484" h="856614">
                  <a:moveTo>
                    <a:pt x="235700" y="767075"/>
                  </a:moveTo>
                  <a:lnTo>
                    <a:pt x="191178" y="740320"/>
                  </a:lnTo>
                  <a:lnTo>
                    <a:pt x="151190" y="711234"/>
                  </a:lnTo>
                  <a:lnTo>
                    <a:pt x="115781" y="680067"/>
                  </a:lnTo>
                  <a:lnTo>
                    <a:pt x="84997" y="647072"/>
                  </a:lnTo>
                  <a:lnTo>
                    <a:pt x="58885" y="612500"/>
                  </a:lnTo>
                  <a:lnTo>
                    <a:pt x="37490" y="576604"/>
                  </a:lnTo>
                  <a:lnTo>
                    <a:pt x="20858" y="539635"/>
                  </a:lnTo>
                  <a:lnTo>
                    <a:pt x="9035" y="501846"/>
                  </a:lnTo>
                  <a:lnTo>
                    <a:pt x="2067" y="463487"/>
                  </a:lnTo>
                  <a:lnTo>
                    <a:pt x="0" y="424812"/>
                  </a:lnTo>
                  <a:lnTo>
                    <a:pt x="2879" y="386071"/>
                  </a:lnTo>
                  <a:lnTo>
                    <a:pt x="10751" y="347517"/>
                  </a:lnTo>
                  <a:lnTo>
                    <a:pt x="23661" y="309402"/>
                  </a:lnTo>
                  <a:lnTo>
                    <a:pt x="41656" y="271977"/>
                  </a:lnTo>
                  <a:lnTo>
                    <a:pt x="64782" y="235495"/>
                  </a:lnTo>
                  <a:lnTo>
                    <a:pt x="93083" y="200207"/>
                  </a:lnTo>
                  <a:lnTo>
                    <a:pt x="126607" y="166365"/>
                  </a:lnTo>
                  <a:lnTo>
                    <a:pt x="160372" y="138099"/>
                  </a:lnTo>
                  <a:lnTo>
                    <a:pt x="196808" y="112391"/>
                  </a:lnTo>
                  <a:lnTo>
                    <a:pt x="235658" y="89265"/>
                  </a:lnTo>
                  <a:lnTo>
                    <a:pt x="276668" y="68744"/>
                  </a:lnTo>
                  <a:lnTo>
                    <a:pt x="319583" y="50852"/>
                  </a:lnTo>
                  <a:lnTo>
                    <a:pt x="364146" y="35611"/>
                  </a:lnTo>
                  <a:lnTo>
                    <a:pt x="410104" y="23045"/>
                  </a:lnTo>
                  <a:lnTo>
                    <a:pt x="457199" y="13178"/>
                  </a:lnTo>
                  <a:lnTo>
                    <a:pt x="505178" y="6032"/>
                  </a:lnTo>
                  <a:lnTo>
                    <a:pt x="553785" y="1632"/>
                  </a:lnTo>
                  <a:lnTo>
                    <a:pt x="602765" y="0"/>
                  </a:lnTo>
                  <a:lnTo>
                    <a:pt x="651862" y="1159"/>
                  </a:lnTo>
                  <a:lnTo>
                    <a:pt x="700821" y="5134"/>
                  </a:lnTo>
                  <a:lnTo>
                    <a:pt x="749386" y="11946"/>
                  </a:lnTo>
                  <a:lnTo>
                    <a:pt x="797304" y="21621"/>
                  </a:lnTo>
                  <a:lnTo>
                    <a:pt x="844317" y="34181"/>
                  </a:lnTo>
                  <a:lnTo>
                    <a:pt x="890171" y="49649"/>
                  </a:lnTo>
                  <a:lnTo>
                    <a:pt x="934610" y="68048"/>
                  </a:lnTo>
                  <a:lnTo>
                    <a:pt x="977380" y="89403"/>
                  </a:lnTo>
                  <a:lnTo>
                    <a:pt x="1021902" y="116157"/>
                  </a:lnTo>
                  <a:lnTo>
                    <a:pt x="1061890" y="145244"/>
                  </a:lnTo>
                  <a:lnTo>
                    <a:pt x="1097299" y="176411"/>
                  </a:lnTo>
                  <a:lnTo>
                    <a:pt x="1128083" y="209406"/>
                  </a:lnTo>
                  <a:lnTo>
                    <a:pt x="1154195" y="243978"/>
                  </a:lnTo>
                  <a:lnTo>
                    <a:pt x="1175590" y="279874"/>
                  </a:lnTo>
                  <a:lnTo>
                    <a:pt x="1192222" y="316843"/>
                  </a:lnTo>
                  <a:lnTo>
                    <a:pt x="1204045" y="354632"/>
                  </a:lnTo>
                  <a:lnTo>
                    <a:pt x="1211014" y="392991"/>
                  </a:lnTo>
                  <a:lnTo>
                    <a:pt x="1213081" y="431666"/>
                  </a:lnTo>
                  <a:lnTo>
                    <a:pt x="1210201" y="470407"/>
                  </a:lnTo>
                  <a:lnTo>
                    <a:pt x="1202329" y="508960"/>
                  </a:lnTo>
                  <a:lnTo>
                    <a:pt x="1189419" y="547076"/>
                  </a:lnTo>
                  <a:lnTo>
                    <a:pt x="1171424" y="584500"/>
                  </a:lnTo>
                  <a:lnTo>
                    <a:pt x="1148299" y="620983"/>
                  </a:lnTo>
                  <a:lnTo>
                    <a:pt x="1119997" y="656271"/>
                  </a:lnTo>
                  <a:lnTo>
                    <a:pt x="1086473" y="690113"/>
                  </a:lnTo>
                  <a:lnTo>
                    <a:pt x="1052880" y="718251"/>
                  </a:lnTo>
                  <a:lnTo>
                    <a:pt x="1016635" y="743856"/>
                  </a:lnTo>
                  <a:lnTo>
                    <a:pt x="977992" y="766905"/>
                  </a:lnTo>
                  <a:lnTo>
                    <a:pt x="937203" y="787374"/>
                  </a:lnTo>
                  <a:lnTo>
                    <a:pt x="894518" y="805239"/>
                  </a:lnTo>
                  <a:lnTo>
                    <a:pt x="850191" y="820477"/>
                  </a:lnTo>
                  <a:lnTo>
                    <a:pt x="804472" y="833064"/>
                  </a:lnTo>
                  <a:lnTo>
                    <a:pt x="757613" y="842978"/>
                  </a:lnTo>
                  <a:lnTo>
                    <a:pt x="709868" y="850195"/>
                  </a:lnTo>
                  <a:lnTo>
                    <a:pt x="661486" y="854690"/>
                  </a:lnTo>
                  <a:lnTo>
                    <a:pt x="612721" y="856442"/>
                  </a:lnTo>
                  <a:lnTo>
                    <a:pt x="563823" y="855426"/>
                  </a:lnTo>
                  <a:lnTo>
                    <a:pt x="515046" y="851619"/>
                  </a:lnTo>
                  <a:lnTo>
                    <a:pt x="466640" y="844998"/>
                  </a:lnTo>
                  <a:lnTo>
                    <a:pt x="418858" y="835538"/>
                  </a:lnTo>
                  <a:lnTo>
                    <a:pt x="371951" y="823218"/>
                  </a:lnTo>
                  <a:lnTo>
                    <a:pt x="326172" y="808012"/>
                  </a:lnTo>
                  <a:lnTo>
                    <a:pt x="281772" y="789898"/>
                  </a:lnTo>
                  <a:lnTo>
                    <a:pt x="239002" y="768853"/>
                  </a:lnTo>
                </a:path>
              </a:pathLst>
            </a:custGeom>
            <a:ln w="27432">
              <a:solidFill>
                <a:srgbClr val="FF0000"/>
              </a:solidFill>
            </a:ln>
          </p:spPr>
          <p:txBody>
            <a:bodyPr wrap="square" lIns="0" tIns="0" rIns="0" bIns="0" rtlCol="0"/>
            <a:lstStyle/>
            <a:p>
              <a:endParaRPr dirty="0"/>
            </a:p>
          </p:txBody>
        </p:sp>
      </p:grpSp>
    </p:spTree>
    <p:extLst>
      <p:ext uri="{BB962C8B-B14F-4D97-AF65-F5344CB8AC3E}">
        <p14:creationId xmlns:p14="http://schemas.microsoft.com/office/powerpoint/2010/main" val="149373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437509-A900-423E-BFCA-9EE40BEBADC3}"/>
              </a:ext>
            </a:extLst>
          </p:cNvPr>
          <p:cNvPicPr>
            <a:picLocks noChangeAspect="1"/>
          </p:cNvPicPr>
          <p:nvPr/>
        </p:nvPicPr>
        <p:blipFill>
          <a:blip r:embed="rId2"/>
          <a:stretch>
            <a:fillRect/>
          </a:stretch>
        </p:blipFill>
        <p:spPr>
          <a:xfrm>
            <a:off x="0" y="1628775"/>
            <a:ext cx="9144000" cy="3600450"/>
          </a:xfrm>
          <a:prstGeom prst="rect">
            <a:avLst/>
          </a:prstGeom>
        </p:spPr>
      </p:pic>
      <p:sp>
        <p:nvSpPr>
          <p:cNvPr id="6" name="object 6"/>
          <p:cNvSpPr txBox="1"/>
          <p:nvPr/>
        </p:nvSpPr>
        <p:spPr>
          <a:xfrm>
            <a:off x="657859" y="283921"/>
            <a:ext cx="6669405" cy="659155"/>
          </a:xfrm>
          <a:prstGeom prst="rect">
            <a:avLst/>
          </a:prstGeom>
        </p:spPr>
        <p:txBody>
          <a:bodyPr vert="horz" wrap="square" lIns="0" tIns="12700" rIns="0" bIns="0" rtlCol="0">
            <a:spAutoFit/>
          </a:bodyPr>
          <a:lstStyle/>
          <a:p>
            <a:pPr marL="12065">
              <a:lnSpc>
                <a:spcPct val="100000"/>
              </a:lnSpc>
              <a:tabLst>
                <a:tab pos="356870" algn="l"/>
                <a:tab pos="357505" algn="l"/>
              </a:tabLst>
            </a:pPr>
            <a:r>
              <a:rPr lang="en-US" sz="1400" b="1" spc="-5" dirty="0">
                <a:latin typeface="Calibri"/>
                <a:cs typeface="Calibri"/>
              </a:rPr>
              <a:t>You are now taken out of the document.  Notice how there is now an </a:t>
            </a:r>
            <a:r>
              <a:rPr lang="en-US" sz="1400" b="1" spc="-5" dirty="0">
                <a:solidFill>
                  <a:schemeClr val="accent6">
                    <a:lumMod val="75000"/>
                  </a:schemeClr>
                </a:solidFill>
                <a:latin typeface="Calibri"/>
                <a:cs typeface="Calibri"/>
              </a:rPr>
              <a:t>orange chevron </a:t>
            </a:r>
            <a:r>
              <a:rPr lang="en-US" sz="1400" b="1" spc="-5" dirty="0">
                <a:latin typeface="Calibri"/>
                <a:cs typeface="Calibri"/>
              </a:rPr>
              <a:t>next to the Share Performance Document task. Press the </a:t>
            </a:r>
            <a:r>
              <a:rPr lang="en-US" sz="1400" b="1" spc="-5" dirty="0">
                <a:solidFill>
                  <a:srgbClr val="FF0000"/>
                </a:solidFill>
                <a:latin typeface="Calibri"/>
                <a:cs typeface="Calibri"/>
              </a:rPr>
              <a:t>Non-Unit and Grant 2022-2023 </a:t>
            </a:r>
            <a:r>
              <a:rPr lang="en-US" sz="1400" b="1" spc="-5" dirty="0">
                <a:latin typeface="Calibri"/>
                <a:cs typeface="Calibri"/>
              </a:rPr>
              <a:t>link to return to the document.</a:t>
            </a:r>
            <a:endParaRPr sz="1400" b="1" dirty="0">
              <a:latin typeface="Calibri"/>
              <a:cs typeface="Calibri"/>
            </a:endParaRPr>
          </a:p>
        </p:txBody>
      </p:sp>
      <p:sp>
        <p:nvSpPr>
          <p:cNvPr id="9" name="object 4">
            <a:extLst>
              <a:ext uri="{FF2B5EF4-FFF2-40B4-BE49-F238E27FC236}">
                <a16:creationId xmlns:a16="http://schemas.microsoft.com/office/drawing/2014/main" id="{8D4227EC-0F3E-4670-AA0C-EF7BF334A2C4}"/>
              </a:ext>
            </a:extLst>
          </p:cNvPr>
          <p:cNvSpPr/>
          <p:nvPr/>
        </p:nvSpPr>
        <p:spPr>
          <a:xfrm>
            <a:off x="3992561" y="1752600"/>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a:p>
        </p:txBody>
      </p:sp>
      <p:sp>
        <p:nvSpPr>
          <p:cNvPr id="11" name="object 4">
            <a:extLst>
              <a:ext uri="{FF2B5EF4-FFF2-40B4-BE49-F238E27FC236}">
                <a16:creationId xmlns:a16="http://schemas.microsoft.com/office/drawing/2014/main" id="{791E2132-E20E-491A-B79C-F34CB2A1070C}"/>
              </a:ext>
            </a:extLst>
          </p:cNvPr>
          <p:cNvSpPr/>
          <p:nvPr/>
        </p:nvSpPr>
        <p:spPr>
          <a:xfrm>
            <a:off x="3008311" y="4495800"/>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12021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8B39AA7-DFE2-4D3B-A5E0-841DCB4C18B6}"/>
              </a:ext>
            </a:extLst>
          </p:cNvPr>
          <p:cNvPicPr>
            <a:picLocks noChangeAspect="1"/>
          </p:cNvPicPr>
          <p:nvPr/>
        </p:nvPicPr>
        <p:blipFill rotWithShape="1">
          <a:blip r:embed="rId2"/>
          <a:srcRect t="3687" b="38193"/>
          <a:stretch/>
        </p:blipFill>
        <p:spPr>
          <a:xfrm>
            <a:off x="0" y="2438400"/>
            <a:ext cx="9144000" cy="2667000"/>
          </a:xfrm>
          <a:prstGeom prst="rect">
            <a:avLst/>
          </a:prstGeom>
        </p:spPr>
      </p:pic>
      <p:sp>
        <p:nvSpPr>
          <p:cNvPr id="6" name="object 6"/>
          <p:cNvSpPr txBox="1"/>
          <p:nvPr/>
        </p:nvSpPr>
        <p:spPr>
          <a:xfrm>
            <a:off x="999236" y="341833"/>
            <a:ext cx="7023100" cy="443711"/>
          </a:xfrm>
          <a:prstGeom prst="rect">
            <a:avLst/>
          </a:prstGeom>
        </p:spPr>
        <p:txBody>
          <a:bodyPr vert="horz" wrap="square" lIns="0" tIns="12700" rIns="0" bIns="0" rtlCol="0">
            <a:spAutoFit/>
          </a:bodyPr>
          <a:lstStyle/>
          <a:p>
            <a:pPr marL="12065">
              <a:lnSpc>
                <a:spcPct val="100000"/>
              </a:lnSpc>
              <a:tabLst>
                <a:tab pos="356870" algn="l"/>
                <a:tab pos="357505" algn="l"/>
              </a:tabLst>
            </a:pPr>
            <a:r>
              <a:rPr lang="en-US" sz="1400" b="1" spc="-25" dirty="0">
                <a:latin typeface="Calibri"/>
                <a:cs typeface="Calibri"/>
              </a:rPr>
              <a:t>T</a:t>
            </a:r>
            <a:r>
              <a:rPr sz="1400" b="1" spc="-5" dirty="0">
                <a:latin typeface="Calibri"/>
                <a:cs typeface="Calibri"/>
              </a:rPr>
              <a:t>he</a:t>
            </a:r>
            <a:r>
              <a:rPr sz="1400" b="1" spc="40" dirty="0">
                <a:latin typeface="Calibri"/>
                <a:cs typeface="Calibri"/>
              </a:rPr>
              <a:t> </a:t>
            </a:r>
            <a:r>
              <a:rPr sz="1400" b="1" spc="-10" dirty="0">
                <a:latin typeface="Calibri"/>
                <a:cs typeface="Calibri"/>
              </a:rPr>
              <a:t>manager</a:t>
            </a:r>
            <a:r>
              <a:rPr sz="1400" b="1" spc="15" dirty="0">
                <a:latin typeface="Calibri"/>
                <a:cs typeface="Calibri"/>
              </a:rPr>
              <a:t> </a:t>
            </a:r>
            <a:r>
              <a:rPr lang="en-US" sz="1400" b="1" spc="-10" dirty="0">
                <a:latin typeface="Calibri"/>
                <a:cs typeface="Calibri"/>
              </a:rPr>
              <a:t>should now</a:t>
            </a:r>
            <a:r>
              <a:rPr sz="1400" b="1" spc="15" dirty="0">
                <a:latin typeface="Calibri"/>
                <a:cs typeface="Calibri"/>
              </a:rPr>
              <a:t> </a:t>
            </a:r>
            <a:r>
              <a:rPr sz="1400" b="1" spc="-10" dirty="0">
                <a:latin typeface="Calibri"/>
                <a:cs typeface="Calibri"/>
              </a:rPr>
              <a:t>share</a:t>
            </a:r>
            <a:r>
              <a:rPr sz="1400" b="1" spc="35" dirty="0">
                <a:latin typeface="Calibri"/>
                <a:cs typeface="Calibri"/>
              </a:rPr>
              <a:t> </a:t>
            </a:r>
            <a:r>
              <a:rPr sz="1400" b="1" spc="-5" dirty="0">
                <a:latin typeface="Calibri"/>
                <a:cs typeface="Calibri"/>
              </a:rPr>
              <a:t>and</a:t>
            </a:r>
            <a:r>
              <a:rPr sz="1400" b="1" spc="15" dirty="0">
                <a:latin typeface="Calibri"/>
                <a:cs typeface="Calibri"/>
              </a:rPr>
              <a:t> </a:t>
            </a:r>
            <a:r>
              <a:rPr sz="1400" b="1" spc="-10" dirty="0">
                <a:latin typeface="Calibri"/>
                <a:cs typeface="Calibri"/>
              </a:rPr>
              <a:t>release</a:t>
            </a:r>
            <a:r>
              <a:rPr sz="1400" b="1" spc="40" dirty="0">
                <a:latin typeface="Calibri"/>
                <a:cs typeface="Calibri"/>
              </a:rPr>
              <a:t> </a:t>
            </a:r>
            <a:r>
              <a:rPr sz="1400" b="1" spc="-5" dirty="0">
                <a:latin typeface="Calibri"/>
                <a:cs typeface="Calibri"/>
              </a:rPr>
              <a:t>the</a:t>
            </a:r>
            <a:r>
              <a:rPr sz="1400" b="1" spc="15" dirty="0">
                <a:latin typeface="Calibri"/>
                <a:cs typeface="Calibri"/>
              </a:rPr>
              <a:t> </a:t>
            </a:r>
            <a:r>
              <a:rPr sz="1400" b="1" spc="-10" dirty="0">
                <a:latin typeface="Calibri"/>
                <a:cs typeface="Calibri"/>
              </a:rPr>
              <a:t>document.</a:t>
            </a:r>
            <a:r>
              <a:rPr sz="1400" b="1" spc="65" dirty="0">
                <a:latin typeface="Calibri"/>
                <a:cs typeface="Calibri"/>
              </a:rPr>
              <a:t> </a:t>
            </a:r>
            <a:r>
              <a:rPr sz="1400" b="1" spc="-5" dirty="0">
                <a:latin typeface="Calibri"/>
                <a:cs typeface="Calibri"/>
              </a:rPr>
              <a:t>When</a:t>
            </a:r>
            <a:r>
              <a:rPr lang="en-US" sz="1400" b="1" spc="-5" dirty="0">
                <a:latin typeface="Calibri"/>
                <a:cs typeface="Calibri"/>
              </a:rPr>
              <a:t> </a:t>
            </a:r>
            <a:r>
              <a:rPr sz="1400" b="1" spc="-10" dirty="0">
                <a:latin typeface="Calibri"/>
                <a:cs typeface="Calibri"/>
              </a:rPr>
              <a:t>released,</a:t>
            </a:r>
            <a:r>
              <a:rPr sz="1400" b="1" spc="20" dirty="0">
                <a:latin typeface="Calibri"/>
                <a:cs typeface="Calibri"/>
              </a:rPr>
              <a:t> </a:t>
            </a:r>
            <a:r>
              <a:rPr sz="1400" b="1" spc="-5" dirty="0">
                <a:latin typeface="Calibri"/>
                <a:cs typeface="Calibri"/>
              </a:rPr>
              <a:t>the</a:t>
            </a:r>
            <a:r>
              <a:rPr sz="1400" b="1" spc="30" dirty="0">
                <a:latin typeface="Calibri"/>
                <a:cs typeface="Calibri"/>
              </a:rPr>
              <a:t> </a:t>
            </a:r>
            <a:r>
              <a:rPr sz="1400" b="1" spc="-10" dirty="0">
                <a:latin typeface="Calibri"/>
                <a:cs typeface="Calibri"/>
              </a:rPr>
              <a:t>document</a:t>
            </a:r>
            <a:r>
              <a:rPr sz="1400" b="1" spc="45" dirty="0">
                <a:latin typeface="Calibri"/>
                <a:cs typeface="Calibri"/>
              </a:rPr>
              <a:t> </a:t>
            </a:r>
            <a:r>
              <a:rPr sz="1400" b="1" spc="-5" dirty="0">
                <a:latin typeface="Calibri"/>
                <a:cs typeface="Calibri"/>
              </a:rPr>
              <a:t>will</a:t>
            </a:r>
            <a:r>
              <a:rPr sz="1400" b="1" spc="-10" dirty="0">
                <a:latin typeface="Calibri"/>
                <a:cs typeface="Calibri"/>
              </a:rPr>
              <a:t> </a:t>
            </a:r>
            <a:r>
              <a:rPr sz="1400" b="1" spc="-5" dirty="0">
                <a:latin typeface="Calibri"/>
                <a:cs typeface="Calibri"/>
              </a:rPr>
              <a:t>be</a:t>
            </a:r>
            <a:r>
              <a:rPr sz="1400" b="1" spc="10" dirty="0">
                <a:latin typeface="Calibri"/>
                <a:cs typeface="Calibri"/>
              </a:rPr>
              <a:t> </a:t>
            </a:r>
            <a:r>
              <a:rPr sz="1400" b="1" spc="-5" dirty="0">
                <a:latin typeface="Calibri"/>
                <a:cs typeface="Calibri"/>
              </a:rPr>
              <a:t>visible</a:t>
            </a:r>
            <a:r>
              <a:rPr sz="1400" b="1" spc="35" dirty="0">
                <a:latin typeface="Calibri"/>
                <a:cs typeface="Calibri"/>
              </a:rPr>
              <a:t> </a:t>
            </a:r>
            <a:r>
              <a:rPr sz="1400" b="1" spc="-15" dirty="0">
                <a:latin typeface="Calibri"/>
                <a:cs typeface="Calibri"/>
              </a:rPr>
              <a:t>to</a:t>
            </a:r>
            <a:r>
              <a:rPr sz="1400" b="1" dirty="0">
                <a:latin typeface="Calibri"/>
                <a:cs typeface="Calibri"/>
              </a:rPr>
              <a:t> </a:t>
            </a:r>
            <a:r>
              <a:rPr sz="1400" b="1" spc="-5" dirty="0">
                <a:latin typeface="Calibri"/>
                <a:cs typeface="Calibri"/>
              </a:rPr>
              <a:t>the</a:t>
            </a:r>
            <a:r>
              <a:rPr sz="1400" b="1" spc="10" dirty="0">
                <a:latin typeface="Calibri"/>
                <a:cs typeface="Calibri"/>
              </a:rPr>
              <a:t> </a:t>
            </a:r>
            <a:r>
              <a:rPr sz="1400" b="1" spc="-10" dirty="0">
                <a:latin typeface="Calibri"/>
                <a:cs typeface="Calibri"/>
              </a:rPr>
              <a:t>employee.</a:t>
            </a:r>
            <a:r>
              <a:rPr lang="en-US" sz="1400" b="1" spc="-10" dirty="0">
                <a:latin typeface="Calibri"/>
                <a:cs typeface="Calibri"/>
              </a:rPr>
              <a:t> Press the light </a:t>
            </a:r>
            <a:r>
              <a:rPr lang="en-US" sz="1400" b="1" spc="-10" dirty="0">
                <a:solidFill>
                  <a:srgbClr val="FF0000"/>
                </a:solidFill>
                <a:latin typeface="Calibri"/>
                <a:cs typeface="Calibri"/>
              </a:rPr>
              <a:t>Share and Release </a:t>
            </a:r>
            <a:r>
              <a:rPr lang="en-US" sz="1400" b="1" spc="-10" dirty="0">
                <a:latin typeface="Calibri"/>
                <a:cs typeface="Calibri"/>
              </a:rPr>
              <a:t>button.</a:t>
            </a:r>
            <a:endParaRPr sz="1400" b="1" dirty="0">
              <a:latin typeface="Calibri"/>
              <a:cs typeface="Calibri"/>
            </a:endParaRPr>
          </a:p>
        </p:txBody>
      </p:sp>
      <p:pic>
        <p:nvPicPr>
          <p:cNvPr id="9" name="Picture 8">
            <a:extLst>
              <a:ext uri="{FF2B5EF4-FFF2-40B4-BE49-F238E27FC236}">
                <a16:creationId xmlns:a16="http://schemas.microsoft.com/office/drawing/2014/main" id="{1160176B-E667-4A8A-A8B8-49DE72E92EB8}"/>
              </a:ext>
            </a:extLst>
          </p:cNvPr>
          <p:cNvPicPr>
            <a:picLocks noChangeAspect="1"/>
          </p:cNvPicPr>
          <p:nvPr/>
        </p:nvPicPr>
        <p:blipFill>
          <a:blip r:embed="rId3"/>
          <a:stretch>
            <a:fillRect/>
          </a:stretch>
        </p:blipFill>
        <p:spPr>
          <a:xfrm>
            <a:off x="-61214" y="885641"/>
            <a:ext cx="9144000" cy="778669"/>
          </a:xfrm>
          <a:prstGeom prst="rect">
            <a:avLst/>
          </a:prstGeom>
        </p:spPr>
      </p:pic>
      <p:grpSp>
        <p:nvGrpSpPr>
          <p:cNvPr id="10" name="object 2">
            <a:extLst>
              <a:ext uri="{FF2B5EF4-FFF2-40B4-BE49-F238E27FC236}">
                <a16:creationId xmlns:a16="http://schemas.microsoft.com/office/drawing/2014/main" id="{B9C8FB1F-4065-4A25-810B-DD2A4CFD344A}"/>
              </a:ext>
            </a:extLst>
          </p:cNvPr>
          <p:cNvGrpSpPr/>
          <p:nvPr/>
        </p:nvGrpSpPr>
        <p:grpSpPr>
          <a:xfrm rot="11238915">
            <a:off x="7182188" y="846668"/>
            <a:ext cx="1956551" cy="856615"/>
            <a:chOff x="6536447" y="3278128"/>
            <a:chExt cx="1956551" cy="856615"/>
          </a:xfrm>
        </p:grpSpPr>
        <p:sp>
          <p:nvSpPr>
            <p:cNvPr id="11" name="object 4">
              <a:extLst>
                <a:ext uri="{FF2B5EF4-FFF2-40B4-BE49-F238E27FC236}">
                  <a16:creationId xmlns:a16="http://schemas.microsoft.com/office/drawing/2014/main" id="{937DC68C-D92B-470E-B6D5-07DCD3270F88}"/>
                </a:ext>
              </a:extLst>
            </p:cNvPr>
            <p:cNvSpPr/>
            <p:nvPr/>
          </p:nvSpPr>
          <p:spPr>
            <a:xfrm>
              <a:off x="7508748" y="3681983"/>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dirty="0"/>
            </a:p>
          </p:txBody>
        </p:sp>
        <p:sp>
          <p:nvSpPr>
            <p:cNvPr id="12" name="object 5">
              <a:extLst>
                <a:ext uri="{FF2B5EF4-FFF2-40B4-BE49-F238E27FC236}">
                  <a16:creationId xmlns:a16="http://schemas.microsoft.com/office/drawing/2014/main" id="{E1BC9942-7DE3-469E-A554-89C63F40B298}"/>
                </a:ext>
              </a:extLst>
            </p:cNvPr>
            <p:cNvSpPr/>
            <p:nvPr/>
          </p:nvSpPr>
          <p:spPr>
            <a:xfrm>
              <a:off x="6536447" y="3278128"/>
              <a:ext cx="1213485" cy="856615"/>
            </a:xfrm>
            <a:custGeom>
              <a:avLst/>
              <a:gdLst/>
              <a:ahLst/>
              <a:cxnLst/>
              <a:rect l="l" t="t" r="r" b="b"/>
              <a:pathLst>
                <a:path w="1213484" h="856614">
                  <a:moveTo>
                    <a:pt x="235700" y="767075"/>
                  </a:moveTo>
                  <a:lnTo>
                    <a:pt x="191178" y="740320"/>
                  </a:lnTo>
                  <a:lnTo>
                    <a:pt x="151190" y="711234"/>
                  </a:lnTo>
                  <a:lnTo>
                    <a:pt x="115781" y="680067"/>
                  </a:lnTo>
                  <a:lnTo>
                    <a:pt x="84997" y="647072"/>
                  </a:lnTo>
                  <a:lnTo>
                    <a:pt x="58885" y="612500"/>
                  </a:lnTo>
                  <a:lnTo>
                    <a:pt x="37490" y="576604"/>
                  </a:lnTo>
                  <a:lnTo>
                    <a:pt x="20858" y="539635"/>
                  </a:lnTo>
                  <a:lnTo>
                    <a:pt x="9035" y="501846"/>
                  </a:lnTo>
                  <a:lnTo>
                    <a:pt x="2067" y="463487"/>
                  </a:lnTo>
                  <a:lnTo>
                    <a:pt x="0" y="424812"/>
                  </a:lnTo>
                  <a:lnTo>
                    <a:pt x="2879" y="386071"/>
                  </a:lnTo>
                  <a:lnTo>
                    <a:pt x="10751" y="347517"/>
                  </a:lnTo>
                  <a:lnTo>
                    <a:pt x="23661" y="309402"/>
                  </a:lnTo>
                  <a:lnTo>
                    <a:pt x="41656" y="271977"/>
                  </a:lnTo>
                  <a:lnTo>
                    <a:pt x="64782" y="235495"/>
                  </a:lnTo>
                  <a:lnTo>
                    <a:pt x="93083" y="200207"/>
                  </a:lnTo>
                  <a:lnTo>
                    <a:pt x="126607" y="166365"/>
                  </a:lnTo>
                  <a:lnTo>
                    <a:pt x="160372" y="138099"/>
                  </a:lnTo>
                  <a:lnTo>
                    <a:pt x="196808" y="112391"/>
                  </a:lnTo>
                  <a:lnTo>
                    <a:pt x="235658" y="89265"/>
                  </a:lnTo>
                  <a:lnTo>
                    <a:pt x="276668" y="68744"/>
                  </a:lnTo>
                  <a:lnTo>
                    <a:pt x="319583" y="50852"/>
                  </a:lnTo>
                  <a:lnTo>
                    <a:pt x="364146" y="35611"/>
                  </a:lnTo>
                  <a:lnTo>
                    <a:pt x="410104" y="23045"/>
                  </a:lnTo>
                  <a:lnTo>
                    <a:pt x="457199" y="13178"/>
                  </a:lnTo>
                  <a:lnTo>
                    <a:pt x="505178" y="6032"/>
                  </a:lnTo>
                  <a:lnTo>
                    <a:pt x="553785" y="1632"/>
                  </a:lnTo>
                  <a:lnTo>
                    <a:pt x="602765" y="0"/>
                  </a:lnTo>
                  <a:lnTo>
                    <a:pt x="651862" y="1159"/>
                  </a:lnTo>
                  <a:lnTo>
                    <a:pt x="700821" y="5134"/>
                  </a:lnTo>
                  <a:lnTo>
                    <a:pt x="749386" y="11946"/>
                  </a:lnTo>
                  <a:lnTo>
                    <a:pt x="797304" y="21621"/>
                  </a:lnTo>
                  <a:lnTo>
                    <a:pt x="844317" y="34181"/>
                  </a:lnTo>
                  <a:lnTo>
                    <a:pt x="890171" y="49649"/>
                  </a:lnTo>
                  <a:lnTo>
                    <a:pt x="934610" y="68048"/>
                  </a:lnTo>
                  <a:lnTo>
                    <a:pt x="977380" y="89403"/>
                  </a:lnTo>
                  <a:lnTo>
                    <a:pt x="1021902" y="116157"/>
                  </a:lnTo>
                  <a:lnTo>
                    <a:pt x="1061890" y="145244"/>
                  </a:lnTo>
                  <a:lnTo>
                    <a:pt x="1097299" y="176411"/>
                  </a:lnTo>
                  <a:lnTo>
                    <a:pt x="1128083" y="209406"/>
                  </a:lnTo>
                  <a:lnTo>
                    <a:pt x="1154195" y="243978"/>
                  </a:lnTo>
                  <a:lnTo>
                    <a:pt x="1175590" y="279874"/>
                  </a:lnTo>
                  <a:lnTo>
                    <a:pt x="1192222" y="316843"/>
                  </a:lnTo>
                  <a:lnTo>
                    <a:pt x="1204045" y="354632"/>
                  </a:lnTo>
                  <a:lnTo>
                    <a:pt x="1211014" y="392991"/>
                  </a:lnTo>
                  <a:lnTo>
                    <a:pt x="1213081" y="431666"/>
                  </a:lnTo>
                  <a:lnTo>
                    <a:pt x="1210201" y="470407"/>
                  </a:lnTo>
                  <a:lnTo>
                    <a:pt x="1202329" y="508960"/>
                  </a:lnTo>
                  <a:lnTo>
                    <a:pt x="1189419" y="547076"/>
                  </a:lnTo>
                  <a:lnTo>
                    <a:pt x="1171424" y="584500"/>
                  </a:lnTo>
                  <a:lnTo>
                    <a:pt x="1148299" y="620983"/>
                  </a:lnTo>
                  <a:lnTo>
                    <a:pt x="1119997" y="656271"/>
                  </a:lnTo>
                  <a:lnTo>
                    <a:pt x="1086473" y="690113"/>
                  </a:lnTo>
                  <a:lnTo>
                    <a:pt x="1052880" y="718251"/>
                  </a:lnTo>
                  <a:lnTo>
                    <a:pt x="1016635" y="743856"/>
                  </a:lnTo>
                  <a:lnTo>
                    <a:pt x="977992" y="766905"/>
                  </a:lnTo>
                  <a:lnTo>
                    <a:pt x="937203" y="787374"/>
                  </a:lnTo>
                  <a:lnTo>
                    <a:pt x="894518" y="805239"/>
                  </a:lnTo>
                  <a:lnTo>
                    <a:pt x="850191" y="820477"/>
                  </a:lnTo>
                  <a:lnTo>
                    <a:pt x="804472" y="833064"/>
                  </a:lnTo>
                  <a:lnTo>
                    <a:pt x="757613" y="842978"/>
                  </a:lnTo>
                  <a:lnTo>
                    <a:pt x="709868" y="850195"/>
                  </a:lnTo>
                  <a:lnTo>
                    <a:pt x="661486" y="854690"/>
                  </a:lnTo>
                  <a:lnTo>
                    <a:pt x="612721" y="856442"/>
                  </a:lnTo>
                  <a:lnTo>
                    <a:pt x="563823" y="855426"/>
                  </a:lnTo>
                  <a:lnTo>
                    <a:pt x="515046" y="851619"/>
                  </a:lnTo>
                  <a:lnTo>
                    <a:pt x="466640" y="844998"/>
                  </a:lnTo>
                  <a:lnTo>
                    <a:pt x="418858" y="835538"/>
                  </a:lnTo>
                  <a:lnTo>
                    <a:pt x="371951" y="823218"/>
                  </a:lnTo>
                  <a:lnTo>
                    <a:pt x="326172" y="808012"/>
                  </a:lnTo>
                  <a:lnTo>
                    <a:pt x="281772" y="789898"/>
                  </a:lnTo>
                  <a:lnTo>
                    <a:pt x="239002" y="768853"/>
                  </a:lnTo>
                </a:path>
              </a:pathLst>
            </a:custGeom>
            <a:ln w="27432">
              <a:solidFill>
                <a:srgbClr val="FF0000"/>
              </a:solidFill>
            </a:ln>
          </p:spPr>
          <p:txBody>
            <a:bodyPr wrap="square" lIns="0" tIns="0" rIns="0" bIns="0" rtlCol="0"/>
            <a:lstStyle/>
            <a:p>
              <a:endParaRPr dirty="0"/>
            </a:p>
          </p:txBody>
        </p:sp>
      </p:grpSp>
      <p:sp>
        <p:nvSpPr>
          <p:cNvPr id="15" name="object 6">
            <a:extLst>
              <a:ext uri="{FF2B5EF4-FFF2-40B4-BE49-F238E27FC236}">
                <a16:creationId xmlns:a16="http://schemas.microsoft.com/office/drawing/2014/main" id="{6A7BF693-9B6F-44A4-BA38-A19D9C6EEBBC}"/>
              </a:ext>
            </a:extLst>
          </p:cNvPr>
          <p:cNvSpPr txBox="1"/>
          <p:nvPr/>
        </p:nvSpPr>
        <p:spPr>
          <a:xfrm>
            <a:off x="999236" y="1767693"/>
            <a:ext cx="7023100" cy="443711"/>
          </a:xfrm>
          <a:prstGeom prst="rect">
            <a:avLst/>
          </a:prstGeom>
        </p:spPr>
        <p:txBody>
          <a:bodyPr vert="horz" wrap="square" lIns="0" tIns="12700" rIns="0" bIns="0" rtlCol="0">
            <a:spAutoFit/>
          </a:bodyPr>
          <a:lstStyle/>
          <a:p>
            <a:pPr marL="12065">
              <a:lnSpc>
                <a:spcPct val="100000"/>
              </a:lnSpc>
              <a:tabLst>
                <a:tab pos="356870" algn="l"/>
                <a:tab pos="357505" algn="l"/>
              </a:tabLst>
            </a:pPr>
            <a:r>
              <a:rPr lang="en-US" sz="1400" b="1" spc="-25" dirty="0">
                <a:latin typeface="Calibri"/>
                <a:cs typeface="Calibri"/>
              </a:rPr>
              <a:t>The manager has the option to put additional comments in the box that appears after sharing the document.  Whether or not  comments are filled it, press </a:t>
            </a:r>
            <a:r>
              <a:rPr lang="en-US" sz="1400" b="1" spc="-25" dirty="0">
                <a:solidFill>
                  <a:srgbClr val="FF0000"/>
                </a:solidFill>
                <a:latin typeface="Calibri"/>
                <a:cs typeface="Calibri"/>
              </a:rPr>
              <a:t>Submit</a:t>
            </a:r>
            <a:endParaRPr sz="1400" b="1" dirty="0">
              <a:solidFill>
                <a:srgbClr val="FF0000"/>
              </a:solidFill>
              <a:latin typeface="Calibri"/>
              <a:cs typeface="Calibri"/>
            </a:endParaRPr>
          </a:p>
        </p:txBody>
      </p:sp>
      <p:sp>
        <p:nvSpPr>
          <p:cNvPr id="17" name="object 4">
            <a:extLst>
              <a:ext uri="{FF2B5EF4-FFF2-40B4-BE49-F238E27FC236}">
                <a16:creationId xmlns:a16="http://schemas.microsoft.com/office/drawing/2014/main" id="{347B70C7-9C97-4BDF-8AEB-5E26A131E063}"/>
              </a:ext>
            </a:extLst>
          </p:cNvPr>
          <p:cNvSpPr/>
          <p:nvPr/>
        </p:nvSpPr>
        <p:spPr>
          <a:xfrm rot="11238915">
            <a:off x="6694913" y="2680568"/>
            <a:ext cx="984250" cy="82550"/>
          </a:xfrm>
          <a:custGeom>
            <a:avLst/>
            <a:gdLst/>
            <a:ahLst/>
            <a:cxnLst/>
            <a:rect l="l" t="t" r="r" b="b"/>
            <a:pathLst>
              <a:path w="984250" h="82550">
                <a:moveTo>
                  <a:pt x="82296" y="0"/>
                </a:moveTo>
                <a:lnTo>
                  <a:pt x="0" y="41148"/>
                </a:lnTo>
                <a:lnTo>
                  <a:pt x="82296" y="82296"/>
                </a:lnTo>
                <a:lnTo>
                  <a:pt x="82296" y="54864"/>
                </a:lnTo>
                <a:lnTo>
                  <a:pt x="68579" y="54864"/>
                </a:lnTo>
                <a:lnTo>
                  <a:pt x="68579" y="27432"/>
                </a:lnTo>
                <a:lnTo>
                  <a:pt x="82296" y="27432"/>
                </a:lnTo>
                <a:lnTo>
                  <a:pt x="82296" y="0"/>
                </a:lnTo>
                <a:close/>
              </a:path>
              <a:path w="984250" h="82550">
                <a:moveTo>
                  <a:pt x="82296" y="27432"/>
                </a:moveTo>
                <a:lnTo>
                  <a:pt x="68579" y="27432"/>
                </a:lnTo>
                <a:lnTo>
                  <a:pt x="68579" y="54864"/>
                </a:lnTo>
                <a:lnTo>
                  <a:pt x="82296" y="54864"/>
                </a:lnTo>
                <a:lnTo>
                  <a:pt x="82296" y="27432"/>
                </a:lnTo>
                <a:close/>
              </a:path>
              <a:path w="984250" h="82550">
                <a:moveTo>
                  <a:pt x="983869" y="27432"/>
                </a:moveTo>
                <a:lnTo>
                  <a:pt x="82296" y="27432"/>
                </a:lnTo>
                <a:lnTo>
                  <a:pt x="82296" y="54864"/>
                </a:lnTo>
                <a:lnTo>
                  <a:pt x="983869" y="54864"/>
                </a:lnTo>
                <a:lnTo>
                  <a:pt x="983869" y="27432"/>
                </a:lnTo>
                <a:close/>
              </a:path>
            </a:pathLst>
          </a:custGeom>
          <a:solidFill>
            <a:srgbClr val="001F5F"/>
          </a:solidFill>
          <a:ln>
            <a:solidFill>
              <a:srgbClr val="FF0000"/>
            </a:solidFill>
          </a:ln>
        </p:spPr>
        <p:txBody>
          <a:bodyPr wrap="square" lIns="0" tIns="0" rIns="0" bIns="0" rtlCol="0"/>
          <a:lstStyle/>
          <a:p>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C06D97-F976-4E8C-A907-2F904087A933}"/>
              </a:ext>
            </a:extLst>
          </p:cNvPr>
          <p:cNvPicPr>
            <a:picLocks noChangeAspect="1"/>
          </p:cNvPicPr>
          <p:nvPr/>
        </p:nvPicPr>
        <p:blipFill rotWithShape="1">
          <a:blip r:embed="rId2"/>
          <a:srcRect t="4205"/>
          <a:stretch/>
        </p:blipFill>
        <p:spPr>
          <a:xfrm>
            <a:off x="-59687" y="2427777"/>
            <a:ext cx="9144000" cy="4288445"/>
          </a:xfrm>
          <a:prstGeom prst="rect">
            <a:avLst/>
          </a:prstGeom>
        </p:spPr>
      </p:pic>
      <p:sp>
        <p:nvSpPr>
          <p:cNvPr id="5" name="object 5"/>
          <p:cNvSpPr txBox="1"/>
          <p:nvPr/>
        </p:nvSpPr>
        <p:spPr>
          <a:xfrm>
            <a:off x="466817" y="1143000"/>
            <a:ext cx="4402455" cy="627095"/>
          </a:xfrm>
          <a:prstGeom prst="rect">
            <a:avLst/>
          </a:prstGeom>
        </p:spPr>
        <p:txBody>
          <a:bodyPr vert="horz" wrap="square" lIns="0" tIns="11430" rIns="0" bIns="0" rtlCol="0">
            <a:spAutoFit/>
          </a:bodyPr>
          <a:lstStyle/>
          <a:p>
            <a:pPr marL="356870" indent="-344805">
              <a:lnSpc>
                <a:spcPct val="100000"/>
              </a:lnSpc>
              <a:spcBef>
                <a:spcPts val="5"/>
              </a:spcBef>
              <a:buAutoNum type="arabicPeriod"/>
              <a:tabLst>
                <a:tab pos="356870" algn="l"/>
                <a:tab pos="357505" algn="l"/>
              </a:tabLst>
            </a:pPr>
            <a:r>
              <a:rPr sz="1350" b="1" spc="-5" dirty="0">
                <a:latin typeface="Calibri"/>
                <a:cs typeface="Calibri"/>
              </a:rPr>
              <a:t>Confirm</a:t>
            </a:r>
            <a:r>
              <a:rPr sz="1350" b="1" spc="15" dirty="0">
                <a:latin typeface="Calibri"/>
                <a:cs typeface="Calibri"/>
              </a:rPr>
              <a:t> </a:t>
            </a:r>
            <a:r>
              <a:rPr sz="1350" b="1" spc="-15" dirty="0">
                <a:latin typeface="Calibri"/>
                <a:cs typeface="Calibri"/>
              </a:rPr>
              <a:t>that</a:t>
            </a:r>
            <a:r>
              <a:rPr sz="1350" b="1" spc="5" dirty="0">
                <a:latin typeface="Calibri"/>
                <a:cs typeface="Calibri"/>
              </a:rPr>
              <a:t> </a:t>
            </a:r>
            <a:r>
              <a:rPr sz="1350" b="1" spc="-10" dirty="0">
                <a:latin typeface="Calibri"/>
                <a:cs typeface="Calibri"/>
              </a:rPr>
              <a:t>the</a:t>
            </a:r>
            <a:r>
              <a:rPr sz="1350" b="1" spc="10" dirty="0">
                <a:latin typeface="Calibri"/>
                <a:cs typeface="Calibri"/>
              </a:rPr>
              <a:t> </a:t>
            </a:r>
            <a:r>
              <a:rPr sz="1350" b="1" spc="-5" dirty="0">
                <a:solidFill>
                  <a:srgbClr val="C00000"/>
                </a:solidFill>
                <a:latin typeface="Calibri"/>
                <a:cs typeface="Calibri"/>
              </a:rPr>
              <a:t>ME</a:t>
            </a:r>
            <a:r>
              <a:rPr sz="1350" b="1" dirty="0">
                <a:solidFill>
                  <a:srgbClr val="C00000"/>
                </a:solidFill>
                <a:latin typeface="Calibri"/>
                <a:cs typeface="Calibri"/>
              </a:rPr>
              <a:t> </a:t>
            </a:r>
            <a:r>
              <a:rPr sz="1350" b="1" dirty="0">
                <a:latin typeface="Calibri"/>
                <a:cs typeface="Calibri"/>
              </a:rPr>
              <a:t>icon</a:t>
            </a:r>
            <a:r>
              <a:rPr sz="1350" b="1" spc="-35" dirty="0">
                <a:latin typeface="Calibri"/>
                <a:cs typeface="Calibri"/>
              </a:rPr>
              <a:t> </a:t>
            </a:r>
            <a:r>
              <a:rPr sz="1350" b="1" spc="-5" dirty="0">
                <a:latin typeface="Calibri"/>
                <a:cs typeface="Calibri"/>
              </a:rPr>
              <a:t>is</a:t>
            </a:r>
            <a:r>
              <a:rPr sz="1350" b="1" spc="10" dirty="0">
                <a:latin typeface="Calibri"/>
                <a:cs typeface="Calibri"/>
              </a:rPr>
              <a:t> </a:t>
            </a:r>
            <a:r>
              <a:rPr sz="1350" b="1" spc="-10" dirty="0">
                <a:latin typeface="Calibri"/>
                <a:cs typeface="Calibri"/>
              </a:rPr>
              <a:t>underscored.</a:t>
            </a:r>
            <a:endParaRPr sz="1350" b="1" dirty="0">
              <a:latin typeface="Calibri"/>
              <a:cs typeface="Calibri"/>
            </a:endParaRPr>
          </a:p>
          <a:p>
            <a:pPr>
              <a:lnSpc>
                <a:spcPct val="100000"/>
              </a:lnSpc>
              <a:spcBef>
                <a:spcPts val="30"/>
              </a:spcBef>
              <a:buFont typeface="Calibri"/>
              <a:buAutoNum type="arabicPeriod"/>
            </a:pPr>
            <a:endParaRPr sz="1300" b="1" dirty="0">
              <a:latin typeface="Calibri"/>
              <a:cs typeface="Calibri"/>
            </a:endParaRPr>
          </a:p>
          <a:p>
            <a:pPr marL="356870" indent="-344805">
              <a:lnSpc>
                <a:spcPct val="100000"/>
              </a:lnSpc>
              <a:buAutoNum type="arabicPeriod"/>
              <a:tabLst>
                <a:tab pos="356870" algn="l"/>
                <a:tab pos="357505" algn="l"/>
              </a:tabLst>
            </a:pPr>
            <a:r>
              <a:rPr sz="1350" b="1" spc="-5" dirty="0">
                <a:latin typeface="Calibri"/>
                <a:cs typeface="Calibri"/>
              </a:rPr>
              <a:t>Click </a:t>
            </a:r>
            <a:r>
              <a:rPr sz="1350" b="1" spc="-10" dirty="0">
                <a:latin typeface="Calibri"/>
                <a:cs typeface="Calibri"/>
              </a:rPr>
              <a:t>the</a:t>
            </a:r>
            <a:r>
              <a:rPr sz="1350" b="1" spc="15" dirty="0">
                <a:latin typeface="Calibri"/>
                <a:cs typeface="Calibri"/>
              </a:rPr>
              <a:t> </a:t>
            </a:r>
            <a:r>
              <a:rPr sz="1350" b="1" spc="-10" dirty="0">
                <a:solidFill>
                  <a:srgbClr val="C00000"/>
                </a:solidFill>
                <a:latin typeface="Calibri"/>
                <a:cs typeface="Calibri"/>
              </a:rPr>
              <a:t>Career</a:t>
            </a:r>
            <a:r>
              <a:rPr sz="1350" b="1" spc="-20" dirty="0">
                <a:solidFill>
                  <a:srgbClr val="C00000"/>
                </a:solidFill>
                <a:latin typeface="Calibri"/>
                <a:cs typeface="Calibri"/>
              </a:rPr>
              <a:t> </a:t>
            </a:r>
            <a:r>
              <a:rPr sz="1350" b="1" spc="-5" dirty="0">
                <a:solidFill>
                  <a:srgbClr val="C00000"/>
                </a:solidFill>
                <a:latin typeface="Calibri"/>
                <a:cs typeface="Calibri"/>
              </a:rPr>
              <a:t>and</a:t>
            </a:r>
            <a:r>
              <a:rPr sz="1350" b="1" spc="5" dirty="0">
                <a:solidFill>
                  <a:srgbClr val="C00000"/>
                </a:solidFill>
                <a:latin typeface="Calibri"/>
                <a:cs typeface="Calibri"/>
              </a:rPr>
              <a:t> </a:t>
            </a:r>
            <a:r>
              <a:rPr sz="1350" b="1" spc="-10" dirty="0">
                <a:solidFill>
                  <a:srgbClr val="C00000"/>
                </a:solidFill>
                <a:latin typeface="Calibri"/>
                <a:cs typeface="Calibri"/>
              </a:rPr>
              <a:t>Performance</a:t>
            </a:r>
            <a:r>
              <a:rPr sz="1350" b="1" spc="-15" dirty="0">
                <a:solidFill>
                  <a:srgbClr val="C00000"/>
                </a:solidFill>
                <a:latin typeface="Calibri"/>
                <a:cs typeface="Calibri"/>
              </a:rPr>
              <a:t> </a:t>
            </a:r>
            <a:r>
              <a:rPr sz="1350" b="1" spc="-5" dirty="0">
                <a:latin typeface="Calibri"/>
                <a:cs typeface="Calibri"/>
              </a:rPr>
              <a:t>title.</a:t>
            </a:r>
            <a:endParaRPr sz="1350" b="1" dirty="0">
              <a:latin typeface="Calibri"/>
              <a:cs typeface="Calibri"/>
            </a:endParaRPr>
          </a:p>
        </p:txBody>
      </p:sp>
      <p:sp>
        <p:nvSpPr>
          <p:cNvPr id="6" name="object 8">
            <a:extLst>
              <a:ext uri="{FF2B5EF4-FFF2-40B4-BE49-F238E27FC236}">
                <a16:creationId xmlns:a16="http://schemas.microsoft.com/office/drawing/2014/main" id="{61E5E557-4726-4760-8DAF-08E3B8F263B0}"/>
              </a:ext>
            </a:extLst>
          </p:cNvPr>
          <p:cNvSpPr txBox="1"/>
          <p:nvPr/>
        </p:nvSpPr>
        <p:spPr>
          <a:xfrm>
            <a:off x="457200" y="381000"/>
            <a:ext cx="7559040" cy="447558"/>
          </a:xfrm>
          <a:prstGeom prst="rect">
            <a:avLst/>
          </a:prstGeom>
          <a:solidFill>
            <a:srgbClr val="FFFF00"/>
          </a:solidFill>
          <a:ln>
            <a:solidFill>
              <a:srgbClr val="FF0000"/>
            </a:solidFill>
          </a:ln>
        </p:spPr>
        <p:txBody>
          <a:bodyPr vert="horz" wrap="square" lIns="0" tIns="36830" rIns="0" bIns="0" rtlCol="0">
            <a:spAutoFit/>
          </a:bodyPr>
          <a:lstStyle/>
          <a:p>
            <a:pPr marL="90805">
              <a:lnSpc>
                <a:spcPts val="1614"/>
              </a:lnSpc>
              <a:spcBef>
                <a:spcPts val="290"/>
              </a:spcBef>
            </a:pPr>
            <a:r>
              <a:rPr lang="en-US" sz="1350" b="1" spc="-15" dirty="0">
                <a:latin typeface="Calibri"/>
                <a:cs typeface="Calibri"/>
              </a:rPr>
              <a:t>The completed </a:t>
            </a:r>
            <a:r>
              <a:rPr sz="1350" b="1" spc="-10" dirty="0">
                <a:latin typeface="Calibri"/>
                <a:cs typeface="Calibri"/>
              </a:rPr>
              <a:t>evaluation</a:t>
            </a:r>
            <a:r>
              <a:rPr sz="1350" b="1" spc="20" dirty="0">
                <a:latin typeface="Calibri"/>
                <a:cs typeface="Calibri"/>
              </a:rPr>
              <a:t> </a:t>
            </a:r>
            <a:r>
              <a:rPr lang="en-US" sz="1350" b="1" spc="-10" dirty="0">
                <a:latin typeface="Calibri"/>
                <a:cs typeface="Calibri"/>
              </a:rPr>
              <a:t>is now available for the employee to review</a:t>
            </a:r>
            <a:r>
              <a:rPr sz="1350" b="1" spc="-25" dirty="0">
                <a:latin typeface="Calibri"/>
                <a:cs typeface="Calibri"/>
              </a:rPr>
              <a:t>.</a:t>
            </a:r>
            <a:r>
              <a:rPr sz="1350" b="1" spc="50" dirty="0">
                <a:latin typeface="Calibri"/>
                <a:cs typeface="Calibri"/>
              </a:rPr>
              <a:t> </a:t>
            </a:r>
            <a:r>
              <a:rPr sz="1350" b="1" spc="-15" dirty="0">
                <a:latin typeface="Calibri"/>
                <a:cs typeface="Calibri"/>
              </a:rPr>
              <a:t>The</a:t>
            </a:r>
            <a:r>
              <a:rPr sz="1350" b="1" spc="40" dirty="0">
                <a:latin typeface="Calibri"/>
                <a:cs typeface="Calibri"/>
              </a:rPr>
              <a:t> </a:t>
            </a:r>
            <a:r>
              <a:rPr lang="en-US" sz="1350" b="1" spc="-5" dirty="0">
                <a:latin typeface="Calibri"/>
                <a:cs typeface="Calibri"/>
              </a:rPr>
              <a:t>employee now enters Oracle to view the document.</a:t>
            </a:r>
            <a:endParaRPr sz="1350" b="1" dirty="0">
              <a:latin typeface="Calibri"/>
              <a:cs typeface="Calibri"/>
            </a:endParaRPr>
          </a:p>
        </p:txBody>
      </p:sp>
      <p:sp>
        <p:nvSpPr>
          <p:cNvPr id="9" name="object 4">
            <a:extLst>
              <a:ext uri="{FF2B5EF4-FFF2-40B4-BE49-F238E27FC236}">
                <a16:creationId xmlns:a16="http://schemas.microsoft.com/office/drawing/2014/main" id="{01C167A5-FEF2-4A99-A7DB-9AA64576FAB9}"/>
              </a:ext>
            </a:extLst>
          </p:cNvPr>
          <p:cNvSpPr/>
          <p:nvPr/>
        </p:nvSpPr>
        <p:spPr>
          <a:xfrm>
            <a:off x="609600" y="3505200"/>
            <a:ext cx="647065" cy="210185"/>
          </a:xfrm>
          <a:custGeom>
            <a:avLst/>
            <a:gdLst/>
            <a:ahLst/>
            <a:cxnLst/>
            <a:rect l="l" t="t" r="r" b="b"/>
            <a:pathLst>
              <a:path w="647064" h="210185">
                <a:moveTo>
                  <a:pt x="563877" y="183269"/>
                </a:moveTo>
                <a:lnTo>
                  <a:pt x="556514" y="209676"/>
                </a:lnTo>
                <a:lnTo>
                  <a:pt x="646937" y="192150"/>
                </a:lnTo>
                <a:lnTo>
                  <a:pt x="641173" y="186943"/>
                </a:lnTo>
                <a:lnTo>
                  <a:pt x="577087" y="186943"/>
                </a:lnTo>
                <a:lnTo>
                  <a:pt x="563877" y="183269"/>
                </a:lnTo>
                <a:close/>
              </a:path>
              <a:path w="647064" h="210185">
                <a:moveTo>
                  <a:pt x="571243" y="156853"/>
                </a:moveTo>
                <a:lnTo>
                  <a:pt x="563877" y="183269"/>
                </a:lnTo>
                <a:lnTo>
                  <a:pt x="577087" y="186943"/>
                </a:lnTo>
                <a:lnTo>
                  <a:pt x="584454" y="160527"/>
                </a:lnTo>
                <a:lnTo>
                  <a:pt x="571243" y="156853"/>
                </a:lnTo>
                <a:close/>
              </a:path>
              <a:path w="647064" h="210185">
                <a:moveTo>
                  <a:pt x="578611" y="130428"/>
                </a:moveTo>
                <a:lnTo>
                  <a:pt x="571243" y="156853"/>
                </a:lnTo>
                <a:lnTo>
                  <a:pt x="584454" y="160527"/>
                </a:lnTo>
                <a:lnTo>
                  <a:pt x="577087" y="186943"/>
                </a:lnTo>
                <a:lnTo>
                  <a:pt x="641173" y="186943"/>
                </a:lnTo>
                <a:lnTo>
                  <a:pt x="578611" y="130428"/>
                </a:lnTo>
                <a:close/>
              </a:path>
              <a:path w="647064" h="210185">
                <a:moveTo>
                  <a:pt x="7365" y="0"/>
                </a:moveTo>
                <a:lnTo>
                  <a:pt x="0" y="26415"/>
                </a:lnTo>
                <a:lnTo>
                  <a:pt x="563877" y="183269"/>
                </a:lnTo>
                <a:lnTo>
                  <a:pt x="571243" y="156853"/>
                </a:lnTo>
                <a:lnTo>
                  <a:pt x="7365" y="0"/>
                </a:lnTo>
                <a:close/>
              </a:path>
            </a:pathLst>
          </a:custGeom>
          <a:solidFill>
            <a:srgbClr val="FF0000"/>
          </a:solidFill>
        </p:spPr>
        <p:txBody>
          <a:bodyPr wrap="square" lIns="0" tIns="0" rIns="0" bIns="0" rtlCol="0"/>
          <a:lstStyle/>
          <a:p>
            <a:endParaRPr dirty="0"/>
          </a:p>
        </p:txBody>
      </p:sp>
      <p:sp>
        <p:nvSpPr>
          <p:cNvPr id="10" name="object 5">
            <a:extLst>
              <a:ext uri="{FF2B5EF4-FFF2-40B4-BE49-F238E27FC236}">
                <a16:creationId xmlns:a16="http://schemas.microsoft.com/office/drawing/2014/main" id="{5FBBD35C-5FCE-4A41-98BE-B7A848EE64F5}"/>
              </a:ext>
            </a:extLst>
          </p:cNvPr>
          <p:cNvSpPr/>
          <p:nvPr/>
        </p:nvSpPr>
        <p:spPr>
          <a:xfrm>
            <a:off x="5943600" y="4343400"/>
            <a:ext cx="786130" cy="865505"/>
          </a:xfrm>
          <a:custGeom>
            <a:avLst/>
            <a:gdLst/>
            <a:ahLst/>
            <a:cxnLst/>
            <a:rect l="l" t="t" r="r" b="b"/>
            <a:pathLst>
              <a:path w="786129" h="865504">
                <a:moveTo>
                  <a:pt x="786129" y="419862"/>
                </a:moveTo>
                <a:lnTo>
                  <a:pt x="784828" y="470393"/>
                </a:lnTo>
                <a:lnTo>
                  <a:pt x="778393" y="519385"/>
                </a:lnTo>
                <a:lnTo>
                  <a:pt x="767110" y="566502"/>
                </a:lnTo>
                <a:lnTo>
                  <a:pt x="751264" y="611411"/>
                </a:lnTo>
                <a:lnTo>
                  <a:pt x="731142" y="653775"/>
                </a:lnTo>
                <a:lnTo>
                  <a:pt x="707029" y="693262"/>
                </a:lnTo>
                <a:lnTo>
                  <a:pt x="679211" y="729535"/>
                </a:lnTo>
                <a:lnTo>
                  <a:pt x="647974" y="762261"/>
                </a:lnTo>
                <a:lnTo>
                  <a:pt x="613604" y="791104"/>
                </a:lnTo>
                <a:lnTo>
                  <a:pt x="576385" y="815731"/>
                </a:lnTo>
                <a:lnTo>
                  <a:pt x="536605" y="835807"/>
                </a:lnTo>
                <a:lnTo>
                  <a:pt x="494548" y="850996"/>
                </a:lnTo>
                <a:lnTo>
                  <a:pt x="450501" y="860964"/>
                </a:lnTo>
                <a:lnTo>
                  <a:pt x="404748" y="865378"/>
                </a:lnTo>
                <a:lnTo>
                  <a:pt x="358838" y="863943"/>
                </a:lnTo>
                <a:lnTo>
                  <a:pt x="314328" y="856856"/>
                </a:lnTo>
                <a:lnTo>
                  <a:pt x="271522" y="844430"/>
                </a:lnTo>
                <a:lnTo>
                  <a:pt x="230723" y="826982"/>
                </a:lnTo>
                <a:lnTo>
                  <a:pt x="192236" y="804826"/>
                </a:lnTo>
                <a:lnTo>
                  <a:pt x="156364" y="778276"/>
                </a:lnTo>
                <a:lnTo>
                  <a:pt x="123412" y="747649"/>
                </a:lnTo>
                <a:lnTo>
                  <a:pt x="93682" y="713257"/>
                </a:lnTo>
                <a:lnTo>
                  <a:pt x="67479" y="675418"/>
                </a:lnTo>
                <a:lnTo>
                  <a:pt x="45107" y="634445"/>
                </a:lnTo>
                <a:lnTo>
                  <a:pt x="26869" y="590653"/>
                </a:lnTo>
                <a:lnTo>
                  <a:pt x="13069" y="544358"/>
                </a:lnTo>
                <a:lnTo>
                  <a:pt x="4012" y="495874"/>
                </a:lnTo>
                <a:lnTo>
                  <a:pt x="0" y="445516"/>
                </a:lnTo>
                <a:lnTo>
                  <a:pt x="1301" y="394984"/>
                </a:lnTo>
                <a:lnTo>
                  <a:pt x="7736" y="345992"/>
                </a:lnTo>
                <a:lnTo>
                  <a:pt x="19019" y="298875"/>
                </a:lnTo>
                <a:lnTo>
                  <a:pt x="34865" y="253966"/>
                </a:lnTo>
                <a:lnTo>
                  <a:pt x="54987" y="211602"/>
                </a:lnTo>
                <a:lnTo>
                  <a:pt x="79100" y="172115"/>
                </a:lnTo>
                <a:lnTo>
                  <a:pt x="106918" y="135842"/>
                </a:lnTo>
                <a:lnTo>
                  <a:pt x="138155" y="103116"/>
                </a:lnTo>
                <a:lnTo>
                  <a:pt x="172525" y="74273"/>
                </a:lnTo>
                <a:lnTo>
                  <a:pt x="209744" y="49646"/>
                </a:lnTo>
                <a:lnTo>
                  <a:pt x="249524" y="29570"/>
                </a:lnTo>
                <a:lnTo>
                  <a:pt x="291581" y="14381"/>
                </a:lnTo>
                <a:lnTo>
                  <a:pt x="335628" y="4413"/>
                </a:lnTo>
                <a:lnTo>
                  <a:pt x="381380" y="0"/>
                </a:lnTo>
                <a:lnTo>
                  <a:pt x="426899" y="1385"/>
                </a:lnTo>
                <a:lnTo>
                  <a:pt x="471054" y="8332"/>
                </a:lnTo>
                <a:lnTo>
                  <a:pt x="513547" y="20536"/>
                </a:lnTo>
                <a:lnTo>
                  <a:pt x="554078" y="37690"/>
                </a:lnTo>
                <a:lnTo>
                  <a:pt x="592351" y="59490"/>
                </a:lnTo>
                <a:lnTo>
                  <a:pt x="628065" y="85631"/>
                </a:lnTo>
                <a:lnTo>
                  <a:pt x="660923" y="115808"/>
                </a:lnTo>
                <a:lnTo>
                  <a:pt x="690627" y="149714"/>
                </a:lnTo>
                <a:lnTo>
                  <a:pt x="716876" y="187046"/>
                </a:lnTo>
                <a:lnTo>
                  <a:pt x="739374" y="227498"/>
                </a:lnTo>
                <a:lnTo>
                  <a:pt x="757822" y="270764"/>
                </a:lnTo>
                <a:lnTo>
                  <a:pt x="771920" y="316541"/>
                </a:lnTo>
                <a:lnTo>
                  <a:pt x="781371" y="364521"/>
                </a:lnTo>
                <a:lnTo>
                  <a:pt x="785876" y="414400"/>
                </a:lnTo>
              </a:path>
            </a:pathLst>
          </a:custGeom>
          <a:noFill/>
          <a:ln w="27432">
            <a:solidFill>
              <a:srgbClr val="FF0000"/>
            </a:solidFill>
          </a:ln>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25894F-3C6A-4A87-800B-886B897B6651}"/>
              </a:ext>
            </a:extLst>
          </p:cNvPr>
          <p:cNvPicPr>
            <a:picLocks noChangeAspect="1"/>
          </p:cNvPicPr>
          <p:nvPr/>
        </p:nvPicPr>
        <p:blipFill rotWithShape="1">
          <a:blip r:embed="rId2"/>
          <a:srcRect t="5638"/>
          <a:stretch/>
        </p:blipFill>
        <p:spPr>
          <a:xfrm>
            <a:off x="76200" y="2133599"/>
            <a:ext cx="9144000" cy="4224307"/>
          </a:xfrm>
          <a:prstGeom prst="rect">
            <a:avLst/>
          </a:prstGeom>
        </p:spPr>
      </p:pic>
      <p:grpSp>
        <p:nvGrpSpPr>
          <p:cNvPr id="2" name="object 2"/>
          <p:cNvGrpSpPr/>
          <p:nvPr/>
        </p:nvGrpSpPr>
        <p:grpSpPr>
          <a:xfrm>
            <a:off x="501333" y="2743200"/>
            <a:ext cx="8141334" cy="2752725"/>
            <a:chOff x="501395" y="2342388"/>
            <a:chExt cx="8141334" cy="2752725"/>
          </a:xfrm>
        </p:grpSpPr>
        <p:sp>
          <p:nvSpPr>
            <p:cNvPr id="4" name="object 4"/>
            <p:cNvSpPr/>
            <p:nvPr/>
          </p:nvSpPr>
          <p:spPr>
            <a:xfrm>
              <a:off x="501395" y="2342388"/>
              <a:ext cx="8141334" cy="2752725"/>
            </a:xfrm>
            <a:custGeom>
              <a:avLst/>
              <a:gdLst/>
              <a:ahLst/>
              <a:cxnLst/>
              <a:rect l="l" t="t" r="r" b="b"/>
              <a:pathLst>
                <a:path w="8141334" h="2752725">
                  <a:moveTo>
                    <a:pt x="0" y="2752344"/>
                  </a:moveTo>
                  <a:lnTo>
                    <a:pt x="8141208" y="2752344"/>
                  </a:lnTo>
                  <a:lnTo>
                    <a:pt x="8141208" y="0"/>
                  </a:lnTo>
                  <a:lnTo>
                    <a:pt x="0" y="0"/>
                  </a:lnTo>
                  <a:lnTo>
                    <a:pt x="0" y="2752344"/>
                  </a:lnTo>
                  <a:close/>
                </a:path>
              </a:pathLst>
            </a:custGeom>
            <a:ln w="9144">
              <a:solidFill>
                <a:srgbClr val="C00000"/>
              </a:solidFill>
            </a:ln>
          </p:spPr>
          <p:txBody>
            <a:bodyPr wrap="square" lIns="0" tIns="0" rIns="0" bIns="0" rtlCol="0"/>
            <a:lstStyle/>
            <a:p>
              <a:endParaRPr/>
            </a:p>
          </p:txBody>
        </p:sp>
        <p:sp>
          <p:nvSpPr>
            <p:cNvPr id="5" name="object 5"/>
            <p:cNvSpPr/>
            <p:nvPr/>
          </p:nvSpPr>
          <p:spPr>
            <a:xfrm rot="10800000">
              <a:off x="2971862" y="3826762"/>
              <a:ext cx="1522413" cy="948055"/>
            </a:xfrm>
            <a:custGeom>
              <a:avLst/>
              <a:gdLst/>
              <a:ahLst/>
              <a:cxnLst/>
              <a:rect l="l" t="t" r="r" b="b"/>
              <a:pathLst>
                <a:path w="1249679" h="948054">
                  <a:moveTo>
                    <a:pt x="1249680" y="473963"/>
                  </a:moveTo>
                  <a:lnTo>
                    <a:pt x="1247386" y="514857"/>
                  </a:lnTo>
                  <a:lnTo>
                    <a:pt x="1240629" y="554784"/>
                  </a:lnTo>
                  <a:lnTo>
                    <a:pt x="1229598" y="593604"/>
                  </a:lnTo>
                  <a:lnTo>
                    <a:pt x="1214480" y="631174"/>
                  </a:lnTo>
                  <a:lnTo>
                    <a:pt x="1195462" y="667351"/>
                  </a:lnTo>
                  <a:lnTo>
                    <a:pt x="1172733" y="701993"/>
                  </a:lnTo>
                  <a:lnTo>
                    <a:pt x="1146479" y="734959"/>
                  </a:lnTo>
                  <a:lnTo>
                    <a:pt x="1116888" y="766104"/>
                  </a:lnTo>
                  <a:lnTo>
                    <a:pt x="1084149" y="795289"/>
                  </a:lnTo>
                  <a:lnTo>
                    <a:pt x="1048448" y="822369"/>
                  </a:lnTo>
                  <a:lnTo>
                    <a:pt x="1009973" y="847203"/>
                  </a:lnTo>
                  <a:lnTo>
                    <a:pt x="968912" y="869648"/>
                  </a:lnTo>
                  <a:lnTo>
                    <a:pt x="925453" y="889562"/>
                  </a:lnTo>
                  <a:lnTo>
                    <a:pt x="879783" y="906803"/>
                  </a:lnTo>
                  <a:lnTo>
                    <a:pt x="832090" y="921228"/>
                  </a:lnTo>
                  <a:lnTo>
                    <a:pt x="782562" y="932696"/>
                  </a:lnTo>
                  <a:lnTo>
                    <a:pt x="731385" y="941063"/>
                  </a:lnTo>
                  <a:lnTo>
                    <a:pt x="678749" y="946188"/>
                  </a:lnTo>
                  <a:lnTo>
                    <a:pt x="624840" y="947928"/>
                  </a:lnTo>
                  <a:lnTo>
                    <a:pt x="570930" y="946188"/>
                  </a:lnTo>
                  <a:lnTo>
                    <a:pt x="518294" y="941063"/>
                  </a:lnTo>
                  <a:lnTo>
                    <a:pt x="467117" y="932696"/>
                  </a:lnTo>
                  <a:lnTo>
                    <a:pt x="417589" y="921228"/>
                  </a:lnTo>
                  <a:lnTo>
                    <a:pt x="369896" y="906803"/>
                  </a:lnTo>
                  <a:lnTo>
                    <a:pt x="324226" y="889562"/>
                  </a:lnTo>
                  <a:lnTo>
                    <a:pt x="280767" y="869648"/>
                  </a:lnTo>
                  <a:lnTo>
                    <a:pt x="239706" y="847203"/>
                  </a:lnTo>
                  <a:lnTo>
                    <a:pt x="201231" y="822369"/>
                  </a:lnTo>
                  <a:lnTo>
                    <a:pt x="165530" y="795289"/>
                  </a:lnTo>
                  <a:lnTo>
                    <a:pt x="132791" y="766104"/>
                  </a:lnTo>
                  <a:lnTo>
                    <a:pt x="103200" y="734959"/>
                  </a:lnTo>
                  <a:lnTo>
                    <a:pt x="76946" y="701993"/>
                  </a:lnTo>
                  <a:lnTo>
                    <a:pt x="54217" y="667351"/>
                  </a:lnTo>
                  <a:lnTo>
                    <a:pt x="35199" y="631174"/>
                  </a:lnTo>
                  <a:lnTo>
                    <a:pt x="20081" y="593604"/>
                  </a:lnTo>
                  <a:lnTo>
                    <a:pt x="9050" y="554784"/>
                  </a:lnTo>
                  <a:lnTo>
                    <a:pt x="2293" y="514857"/>
                  </a:lnTo>
                  <a:lnTo>
                    <a:pt x="0" y="473963"/>
                  </a:lnTo>
                  <a:lnTo>
                    <a:pt x="2293" y="433070"/>
                  </a:lnTo>
                  <a:lnTo>
                    <a:pt x="9050" y="393143"/>
                  </a:lnTo>
                  <a:lnTo>
                    <a:pt x="20081" y="354323"/>
                  </a:lnTo>
                  <a:lnTo>
                    <a:pt x="35199" y="316753"/>
                  </a:lnTo>
                  <a:lnTo>
                    <a:pt x="54217" y="280576"/>
                  </a:lnTo>
                  <a:lnTo>
                    <a:pt x="76946" y="245934"/>
                  </a:lnTo>
                  <a:lnTo>
                    <a:pt x="103200" y="212968"/>
                  </a:lnTo>
                  <a:lnTo>
                    <a:pt x="132791" y="181823"/>
                  </a:lnTo>
                  <a:lnTo>
                    <a:pt x="165530" y="152638"/>
                  </a:lnTo>
                  <a:lnTo>
                    <a:pt x="201231" y="125558"/>
                  </a:lnTo>
                  <a:lnTo>
                    <a:pt x="239706" y="100724"/>
                  </a:lnTo>
                  <a:lnTo>
                    <a:pt x="280767" y="78279"/>
                  </a:lnTo>
                  <a:lnTo>
                    <a:pt x="324226" y="58365"/>
                  </a:lnTo>
                  <a:lnTo>
                    <a:pt x="369896" y="41124"/>
                  </a:lnTo>
                  <a:lnTo>
                    <a:pt x="417589" y="26699"/>
                  </a:lnTo>
                  <a:lnTo>
                    <a:pt x="467117" y="15231"/>
                  </a:lnTo>
                  <a:lnTo>
                    <a:pt x="518294" y="6864"/>
                  </a:lnTo>
                  <a:lnTo>
                    <a:pt x="570930" y="1739"/>
                  </a:lnTo>
                  <a:lnTo>
                    <a:pt x="624840" y="0"/>
                  </a:lnTo>
                  <a:lnTo>
                    <a:pt x="678225" y="1706"/>
                  </a:lnTo>
                  <a:lnTo>
                    <a:pt x="730375" y="6735"/>
                  </a:lnTo>
                  <a:lnTo>
                    <a:pt x="781106" y="14949"/>
                  </a:lnTo>
                  <a:lnTo>
                    <a:pt x="830234" y="26210"/>
                  </a:lnTo>
                  <a:lnTo>
                    <a:pt x="877575" y="40382"/>
                  </a:lnTo>
                  <a:lnTo>
                    <a:pt x="922945" y="57325"/>
                  </a:lnTo>
                  <a:lnTo>
                    <a:pt x="966160" y="76904"/>
                  </a:lnTo>
                  <a:lnTo>
                    <a:pt x="1007035" y="98980"/>
                  </a:lnTo>
                  <a:lnTo>
                    <a:pt x="1045388" y="123417"/>
                  </a:lnTo>
                  <a:lnTo>
                    <a:pt x="1081034" y="150076"/>
                  </a:lnTo>
                  <a:lnTo>
                    <a:pt x="1113789" y="178820"/>
                  </a:lnTo>
                  <a:lnTo>
                    <a:pt x="1143469" y="209513"/>
                  </a:lnTo>
                  <a:lnTo>
                    <a:pt x="1169890" y="242016"/>
                  </a:lnTo>
                  <a:lnTo>
                    <a:pt x="1192869" y="276192"/>
                  </a:lnTo>
                  <a:lnTo>
                    <a:pt x="1212221" y="311904"/>
                  </a:lnTo>
                  <a:lnTo>
                    <a:pt x="1227761" y="349014"/>
                  </a:lnTo>
                  <a:lnTo>
                    <a:pt x="1239307" y="387385"/>
                  </a:lnTo>
                  <a:lnTo>
                    <a:pt x="1246675" y="426879"/>
                  </a:lnTo>
                  <a:lnTo>
                    <a:pt x="1249680" y="467360"/>
                  </a:lnTo>
                </a:path>
              </a:pathLst>
            </a:custGeom>
            <a:ln w="27432">
              <a:solidFill>
                <a:srgbClr val="C00000"/>
              </a:solidFill>
            </a:ln>
          </p:spPr>
          <p:txBody>
            <a:bodyPr wrap="square" lIns="0" tIns="0" rIns="0" bIns="0" rtlCol="0"/>
            <a:lstStyle/>
            <a:p>
              <a:endParaRPr dirty="0"/>
            </a:p>
          </p:txBody>
        </p:sp>
      </p:grpSp>
      <p:sp>
        <p:nvSpPr>
          <p:cNvPr id="7" name="object 7"/>
          <p:cNvSpPr txBox="1"/>
          <p:nvPr/>
        </p:nvSpPr>
        <p:spPr>
          <a:xfrm>
            <a:off x="798982" y="1584705"/>
            <a:ext cx="1986280" cy="219291"/>
          </a:xfrm>
          <a:prstGeom prst="rect">
            <a:avLst/>
          </a:prstGeom>
        </p:spPr>
        <p:txBody>
          <a:bodyPr vert="horz" wrap="square" lIns="0" tIns="11430" rIns="0" bIns="0" rtlCol="0">
            <a:spAutoFit/>
          </a:bodyPr>
          <a:lstStyle/>
          <a:p>
            <a:pPr marL="12700">
              <a:lnSpc>
                <a:spcPct val="100000"/>
              </a:lnSpc>
              <a:spcBef>
                <a:spcPts val="90"/>
              </a:spcBef>
            </a:pPr>
            <a:r>
              <a:rPr sz="1350" b="1" spc="-10" dirty="0">
                <a:latin typeface="Calibri"/>
                <a:cs typeface="Calibri"/>
              </a:rPr>
              <a:t>Click</a:t>
            </a:r>
            <a:r>
              <a:rPr sz="1350" b="1" spc="15" dirty="0">
                <a:latin typeface="Calibri"/>
                <a:cs typeface="Calibri"/>
              </a:rPr>
              <a:t> </a:t>
            </a:r>
            <a:r>
              <a:rPr sz="1350" b="1" spc="-10" dirty="0">
                <a:latin typeface="Calibri"/>
                <a:cs typeface="Calibri"/>
              </a:rPr>
              <a:t>the</a:t>
            </a:r>
            <a:r>
              <a:rPr sz="1350" b="1" spc="5" dirty="0">
                <a:latin typeface="Calibri"/>
                <a:cs typeface="Calibri"/>
              </a:rPr>
              <a:t> </a:t>
            </a:r>
            <a:r>
              <a:rPr sz="1350" b="1" spc="-10" dirty="0">
                <a:latin typeface="Calibri"/>
                <a:cs typeface="Calibri"/>
              </a:rPr>
              <a:t>Performance</a:t>
            </a:r>
            <a:r>
              <a:rPr sz="1350" b="1" spc="5" dirty="0">
                <a:latin typeface="Calibri"/>
                <a:cs typeface="Calibri"/>
              </a:rPr>
              <a:t> </a:t>
            </a:r>
            <a:r>
              <a:rPr sz="1350" b="1" spc="-5" dirty="0">
                <a:latin typeface="Calibri"/>
                <a:cs typeface="Calibri"/>
              </a:rPr>
              <a:t>tile.</a:t>
            </a:r>
            <a:endParaRPr sz="1350" b="1" dirty="0">
              <a:latin typeface="Calibri"/>
              <a:cs typeface="Calibri"/>
            </a:endParaRPr>
          </a:p>
        </p:txBody>
      </p:sp>
    </p:spTree>
    <p:extLst>
      <p:ext uri="{BB962C8B-B14F-4D97-AF65-F5344CB8AC3E}">
        <p14:creationId xmlns:p14="http://schemas.microsoft.com/office/powerpoint/2010/main" val="1946435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C8547-3814-4901-A225-A8D5F40EAC05}"/>
              </a:ext>
            </a:extLst>
          </p:cNvPr>
          <p:cNvPicPr>
            <a:picLocks noChangeAspect="1"/>
          </p:cNvPicPr>
          <p:nvPr/>
        </p:nvPicPr>
        <p:blipFill>
          <a:blip r:embed="rId2"/>
          <a:stretch>
            <a:fillRect/>
          </a:stretch>
        </p:blipFill>
        <p:spPr>
          <a:xfrm>
            <a:off x="0" y="1932384"/>
            <a:ext cx="9144000" cy="2993231"/>
          </a:xfrm>
          <a:prstGeom prst="rect">
            <a:avLst/>
          </a:prstGeom>
        </p:spPr>
      </p:pic>
      <p:grpSp>
        <p:nvGrpSpPr>
          <p:cNvPr id="2" name="object 2"/>
          <p:cNvGrpSpPr/>
          <p:nvPr/>
        </p:nvGrpSpPr>
        <p:grpSpPr>
          <a:xfrm>
            <a:off x="141114" y="2667000"/>
            <a:ext cx="3973686" cy="414655"/>
            <a:chOff x="1193500" y="3451929"/>
            <a:chExt cx="2118152" cy="414655"/>
          </a:xfrm>
        </p:grpSpPr>
        <p:sp>
          <p:nvSpPr>
            <p:cNvPr id="4" name="object 4"/>
            <p:cNvSpPr/>
            <p:nvPr/>
          </p:nvSpPr>
          <p:spPr>
            <a:xfrm>
              <a:off x="2397252" y="3645407"/>
              <a:ext cx="914400" cy="82550"/>
            </a:xfrm>
            <a:custGeom>
              <a:avLst/>
              <a:gdLst/>
              <a:ahLst/>
              <a:cxnLst/>
              <a:rect l="l" t="t" r="r" b="b"/>
              <a:pathLst>
                <a:path w="914400" h="82550">
                  <a:moveTo>
                    <a:pt x="82296" y="0"/>
                  </a:moveTo>
                  <a:lnTo>
                    <a:pt x="0" y="41148"/>
                  </a:lnTo>
                  <a:lnTo>
                    <a:pt x="82296" y="82296"/>
                  </a:lnTo>
                  <a:lnTo>
                    <a:pt x="82296" y="54864"/>
                  </a:lnTo>
                  <a:lnTo>
                    <a:pt x="68580" y="54864"/>
                  </a:lnTo>
                  <a:lnTo>
                    <a:pt x="68580" y="27432"/>
                  </a:lnTo>
                  <a:lnTo>
                    <a:pt x="82296" y="27432"/>
                  </a:lnTo>
                  <a:lnTo>
                    <a:pt x="82296" y="0"/>
                  </a:lnTo>
                  <a:close/>
                </a:path>
                <a:path w="914400" h="82550">
                  <a:moveTo>
                    <a:pt x="82296" y="27432"/>
                  </a:moveTo>
                  <a:lnTo>
                    <a:pt x="68580" y="27432"/>
                  </a:lnTo>
                  <a:lnTo>
                    <a:pt x="68580" y="54864"/>
                  </a:lnTo>
                  <a:lnTo>
                    <a:pt x="82296" y="54864"/>
                  </a:lnTo>
                  <a:lnTo>
                    <a:pt x="82296" y="27432"/>
                  </a:lnTo>
                  <a:close/>
                </a:path>
                <a:path w="914400" h="82550">
                  <a:moveTo>
                    <a:pt x="914400" y="27432"/>
                  </a:moveTo>
                  <a:lnTo>
                    <a:pt x="82296" y="27432"/>
                  </a:lnTo>
                  <a:lnTo>
                    <a:pt x="82296" y="54864"/>
                  </a:lnTo>
                  <a:lnTo>
                    <a:pt x="914400" y="54864"/>
                  </a:lnTo>
                  <a:lnTo>
                    <a:pt x="914400" y="27432"/>
                  </a:lnTo>
                  <a:close/>
                </a:path>
              </a:pathLst>
            </a:custGeom>
            <a:solidFill>
              <a:srgbClr val="1F3863"/>
            </a:solidFill>
            <a:ln>
              <a:solidFill>
                <a:srgbClr val="FF0000"/>
              </a:solidFill>
            </a:ln>
          </p:spPr>
          <p:txBody>
            <a:bodyPr wrap="square" lIns="0" tIns="0" rIns="0" bIns="0" rtlCol="0"/>
            <a:lstStyle/>
            <a:p>
              <a:endParaRPr/>
            </a:p>
          </p:txBody>
        </p:sp>
        <p:sp>
          <p:nvSpPr>
            <p:cNvPr id="5" name="object 5"/>
            <p:cNvSpPr/>
            <p:nvPr/>
          </p:nvSpPr>
          <p:spPr>
            <a:xfrm>
              <a:off x="1193500" y="3451929"/>
              <a:ext cx="1609090" cy="414655"/>
            </a:xfrm>
            <a:custGeom>
              <a:avLst/>
              <a:gdLst/>
              <a:ahLst/>
              <a:cxnLst/>
              <a:rect l="l" t="t" r="r" b="b"/>
              <a:pathLst>
                <a:path w="1609089" h="414654">
                  <a:moveTo>
                    <a:pt x="1603674" y="231324"/>
                  </a:moveTo>
                  <a:lnTo>
                    <a:pt x="1576177" y="266073"/>
                  </a:lnTo>
                  <a:lnTo>
                    <a:pt x="1527681" y="298240"/>
                  </a:lnTo>
                  <a:lnTo>
                    <a:pt x="1460329" y="327388"/>
                  </a:lnTo>
                  <a:lnTo>
                    <a:pt x="1420253" y="340693"/>
                  </a:lnTo>
                  <a:lnTo>
                    <a:pt x="1376266" y="353080"/>
                  </a:lnTo>
                  <a:lnTo>
                    <a:pt x="1328637" y="364493"/>
                  </a:lnTo>
                  <a:lnTo>
                    <a:pt x="1277635" y="374878"/>
                  </a:lnTo>
                  <a:lnTo>
                    <a:pt x="1223526" y="384180"/>
                  </a:lnTo>
                  <a:lnTo>
                    <a:pt x="1166579" y="392345"/>
                  </a:lnTo>
                  <a:lnTo>
                    <a:pt x="1107062" y="399318"/>
                  </a:lnTo>
                  <a:lnTo>
                    <a:pt x="1045242" y="405044"/>
                  </a:lnTo>
                  <a:lnTo>
                    <a:pt x="981389" y="409469"/>
                  </a:lnTo>
                  <a:lnTo>
                    <a:pt x="915769" y="412537"/>
                  </a:lnTo>
                  <a:lnTo>
                    <a:pt x="848650" y="414195"/>
                  </a:lnTo>
                  <a:lnTo>
                    <a:pt x="780302" y="414388"/>
                  </a:lnTo>
                  <a:lnTo>
                    <a:pt x="710991" y="413061"/>
                  </a:lnTo>
                  <a:lnTo>
                    <a:pt x="638638" y="410023"/>
                  </a:lnTo>
                  <a:lnTo>
                    <a:pt x="568855" y="405408"/>
                  </a:lnTo>
                  <a:lnTo>
                    <a:pt x="501891" y="399296"/>
                  </a:lnTo>
                  <a:lnTo>
                    <a:pt x="437995" y="391769"/>
                  </a:lnTo>
                  <a:lnTo>
                    <a:pt x="377416" y="382908"/>
                  </a:lnTo>
                  <a:lnTo>
                    <a:pt x="320404" y="372792"/>
                  </a:lnTo>
                  <a:lnTo>
                    <a:pt x="267208" y="361504"/>
                  </a:lnTo>
                  <a:lnTo>
                    <a:pt x="218078" y="349125"/>
                  </a:lnTo>
                  <a:lnTo>
                    <a:pt x="173263" y="335734"/>
                  </a:lnTo>
                  <a:lnTo>
                    <a:pt x="133012" y="321413"/>
                  </a:lnTo>
                  <a:lnTo>
                    <a:pt x="97575" y="306242"/>
                  </a:lnTo>
                  <a:lnTo>
                    <a:pt x="42138" y="273677"/>
                  </a:lnTo>
                  <a:lnTo>
                    <a:pt x="8948" y="238686"/>
                  </a:lnTo>
                  <a:lnTo>
                    <a:pt x="0" y="201915"/>
                  </a:lnTo>
                  <a:lnTo>
                    <a:pt x="5239" y="183064"/>
                  </a:lnTo>
                  <a:lnTo>
                    <a:pt x="32749" y="148315"/>
                  </a:lnTo>
                  <a:lnTo>
                    <a:pt x="81253" y="116148"/>
                  </a:lnTo>
                  <a:lnTo>
                    <a:pt x="148609" y="86999"/>
                  </a:lnTo>
                  <a:lnTo>
                    <a:pt x="188686" y="73694"/>
                  </a:lnTo>
                  <a:lnTo>
                    <a:pt x="232673" y="61308"/>
                  </a:lnTo>
                  <a:lnTo>
                    <a:pt x="280301" y="49895"/>
                  </a:lnTo>
                  <a:lnTo>
                    <a:pt x="331303" y="39510"/>
                  </a:lnTo>
                  <a:lnTo>
                    <a:pt x="385410" y="30207"/>
                  </a:lnTo>
                  <a:lnTo>
                    <a:pt x="442356" y="22043"/>
                  </a:lnTo>
                  <a:lnTo>
                    <a:pt x="501871" y="15070"/>
                  </a:lnTo>
                  <a:lnTo>
                    <a:pt x="563689" y="9344"/>
                  </a:lnTo>
                  <a:lnTo>
                    <a:pt x="627541" y="4919"/>
                  </a:lnTo>
                  <a:lnTo>
                    <a:pt x="693159" y="1850"/>
                  </a:lnTo>
                  <a:lnTo>
                    <a:pt x="760276" y="192"/>
                  </a:lnTo>
                  <a:lnTo>
                    <a:pt x="828624" y="0"/>
                  </a:lnTo>
                  <a:lnTo>
                    <a:pt x="897935" y="1327"/>
                  </a:lnTo>
                  <a:lnTo>
                    <a:pt x="969859" y="4335"/>
                  </a:lnTo>
                  <a:lnTo>
                    <a:pt x="1039332" y="8916"/>
                  </a:lnTo>
                  <a:lnTo>
                    <a:pt x="1106092" y="14991"/>
                  </a:lnTo>
                  <a:lnTo>
                    <a:pt x="1169876" y="22481"/>
                  </a:lnTo>
                  <a:lnTo>
                    <a:pt x="1230420" y="31309"/>
                  </a:lnTo>
                  <a:lnTo>
                    <a:pt x="1287464" y="41395"/>
                  </a:lnTo>
                  <a:lnTo>
                    <a:pt x="1340743" y="52662"/>
                  </a:lnTo>
                  <a:lnTo>
                    <a:pt x="1389996" y="65032"/>
                  </a:lnTo>
                  <a:lnTo>
                    <a:pt x="1434960" y="78425"/>
                  </a:lnTo>
                  <a:lnTo>
                    <a:pt x="1475372" y="92764"/>
                  </a:lnTo>
                  <a:lnTo>
                    <a:pt x="1510970" y="107971"/>
                  </a:lnTo>
                  <a:lnTo>
                    <a:pt x="1566673" y="140672"/>
                  </a:lnTo>
                  <a:lnTo>
                    <a:pt x="1599968" y="175902"/>
                  </a:lnTo>
                  <a:lnTo>
                    <a:pt x="1607556" y="194270"/>
                  </a:lnTo>
                  <a:lnTo>
                    <a:pt x="1608754" y="213036"/>
                  </a:lnTo>
                </a:path>
              </a:pathLst>
            </a:custGeom>
            <a:ln w="27431">
              <a:solidFill>
                <a:srgbClr val="FF0000"/>
              </a:solidFill>
            </a:ln>
          </p:spPr>
          <p:txBody>
            <a:bodyPr wrap="square" lIns="0" tIns="0" rIns="0" bIns="0" rtlCol="0"/>
            <a:lstStyle/>
            <a:p>
              <a:endParaRPr/>
            </a:p>
          </p:txBody>
        </p:sp>
      </p:grpSp>
      <p:sp>
        <p:nvSpPr>
          <p:cNvPr id="6" name="object 6"/>
          <p:cNvSpPr txBox="1"/>
          <p:nvPr/>
        </p:nvSpPr>
        <p:spPr>
          <a:xfrm>
            <a:off x="628904" y="892302"/>
            <a:ext cx="4476496" cy="289823"/>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Click</a:t>
            </a:r>
            <a:r>
              <a:rPr sz="1400" b="1" spc="-10" dirty="0">
                <a:latin typeface="Calibri"/>
                <a:cs typeface="Calibri"/>
              </a:rPr>
              <a:t> </a:t>
            </a:r>
            <a:r>
              <a:rPr sz="1400" b="1" spc="-5" dirty="0">
                <a:latin typeface="Calibri"/>
                <a:cs typeface="Calibri"/>
              </a:rPr>
              <a:t>the</a:t>
            </a:r>
            <a:r>
              <a:rPr sz="1400" b="1" spc="30" dirty="0">
                <a:latin typeface="Calibri"/>
                <a:cs typeface="Calibri"/>
              </a:rPr>
              <a:t> </a:t>
            </a:r>
            <a:r>
              <a:rPr lang="en-US" sz="1400" b="1" spc="-10" dirty="0">
                <a:solidFill>
                  <a:srgbClr val="C00000"/>
                </a:solidFill>
                <a:latin typeface="Calibri"/>
                <a:cs typeface="Calibri"/>
              </a:rPr>
              <a:t>Non-Unit and Grant Evaluation 2022-2023 </a:t>
            </a:r>
            <a:r>
              <a:rPr sz="1400" b="1" spc="-5" dirty="0">
                <a:latin typeface="Calibri"/>
                <a:cs typeface="Calibri"/>
              </a:rPr>
              <a:t>link</a:t>
            </a:r>
            <a:r>
              <a:rPr sz="1800" spc="-5" dirty="0">
                <a:latin typeface="Calibri"/>
                <a:cs typeface="Calibri"/>
              </a:rPr>
              <a:t>.</a:t>
            </a:r>
            <a:endParaRPr sz="1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25894F-3C6A-4A87-800B-886B897B6651}"/>
              </a:ext>
            </a:extLst>
          </p:cNvPr>
          <p:cNvPicPr>
            <a:picLocks noChangeAspect="1"/>
          </p:cNvPicPr>
          <p:nvPr/>
        </p:nvPicPr>
        <p:blipFill rotWithShape="1">
          <a:blip r:embed="rId2"/>
          <a:srcRect t="5638"/>
          <a:stretch/>
        </p:blipFill>
        <p:spPr>
          <a:xfrm>
            <a:off x="76200" y="2133599"/>
            <a:ext cx="9144000" cy="4224307"/>
          </a:xfrm>
          <a:prstGeom prst="rect">
            <a:avLst/>
          </a:prstGeom>
        </p:spPr>
      </p:pic>
      <p:grpSp>
        <p:nvGrpSpPr>
          <p:cNvPr id="2" name="object 2"/>
          <p:cNvGrpSpPr/>
          <p:nvPr/>
        </p:nvGrpSpPr>
        <p:grpSpPr>
          <a:xfrm>
            <a:off x="501333" y="2743200"/>
            <a:ext cx="8141334" cy="2752725"/>
            <a:chOff x="501395" y="2342388"/>
            <a:chExt cx="8141334" cy="2752725"/>
          </a:xfrm>
        </p:grpSpPr>
        <p:sp>
          <p:nvSpPr>
            <p:cNvPr id="4" name="object 4"/>
            <p:cNvSpPr/>
            <p:nvPr/>
          </p:nvSpPr>
          <p:spPr>
            <a:xfrm>
              <a:off x="501395" y="2342388"/>
              <a:ext cx="8141334" cy="2752725"/>
            </a:xfrm>
            <a:custGeom>
              <a:avLst/>
              <a:gdLst/>
              <a:ahLst/>
              <a:cxnLst/>
              <a:rect l="l" t="t" r="r" b="b"/>
              <a:pathLst>
                <a:path w="8141334" h="2752725">
                  <a:moveTo>
                    <a:pt x="0" y="2752344"/>
                  </a:moveTo>
                  <a:lnTo>
                    <a:pt x="8141208" y="2752344"/>
                  </a:lnTo>
                  <a:lnTo>
                    <a:pt x="8141208" y="0"/>
                  </a:lnTo>
                  <a:lnTo>
                    <a:pt x="0" y="0"/>
                  </a:lnTo>
                  <a:lnTo>
                    <a:pt x="0" y="2752344"/>
                  </a:lnTo>
                  <a:close/>
                </a:path>
              </a:pathLst>
            </a:custGeom>
            <a:ln w="9144">
              <a:solidFill>
                <a:srgbClr val="C00000"/>
              </a:solidFill>
            </a:ln>
          </p:spPr>
          <p:txBody>
            <a:bodyPr wrap="square" lIns="0" tIns="0" rIns="0" bIns="0" rtlCol="0"/>
            <a:lstStyle/>
            <a:p>
              <a:endParaRPr/>
            </a:p>
          </p:txBody>
        </p:sp>
        <p:sp>
          <p:nvSpPr>
            <p:cNvPr id="5" name="object 5"/>
            <p:cNvSpPr/>
            <p:nvPr/>
          </p:nvSpPr>
          <p:spPr>
            <a:xfrm rot="10800000">
              <a:off x="2971862" y="3826762"/>
              <a:ext cx="1522413" cy="948055"/>
            </a:xfrm>
            <a:custGeom>
              <a:avLst/>
              <a:gdLst/>
              <a:ahLst/>
              <a:cxnLst/>
              <a:rect l="l" t="t" r="r" b="b"/>
              <a:pathLst>
                <a:path w="1249679" h="948054">
                  <a:moveTo>
                    <a:pt x="1249680" y="473963"/>
                  </a:moveTo>
                  <a:lnTo>
                    <a:pt x="1247386" y="514857"/>
                  </a:lnTo>
                  <a:lnTo>
                    <a:pt x="1240629" y="554784"/>
                  </a:lnTo>
                  <a:lnTo>
                    <a:pt x="1229598" y="593604"/>
                  </a:lnTo>
                  <a:lnTo>
                    <a:pt x="1214480" y="631174"/>
                  </a:lnTo>
                  <a:lnTo>
                    <a:pt x="1195462" y="667351"/>
                  </a:lnTo>
                  <a:lnTo>
                    <a:pt x="1172733" y="701993"/>
                  </a:lnTo>
                  <a:lnTo>
                    <a:pt x="1146479" y="734959"/>
                  </a:lnTo>
                  <a:lnTo>
                    <a:pt x="1116888" y="766104"/>
                  </a:lnTo>
                  <a:lnTo>
                    <a:pt x="1084149" y="795289"/>
                  </a:lnTo>
                  <a:lnTo>
                    <a:pt x="1048448" y="822369"/>
                  </a:lnTo>
                  <a:lnTo>
                    <a:pt x="1009973" y="847203"/>
                  </a:lnTo>
                  <a:lnTo>
                    <a:pt x="968912" y="869648"/>
                  </a:lnTo>
                  <a:lnTo>
                    <a:pt x="925453" y="889562"/>
                  </a:lnTo>
                  <a:lnTo>
                    <a:pt x="879783" y="906803"/>
                  </a:lnTo>
                  <a:lnTo>
                    <a:pt x="832090" y="921228"/>
                  </a:lnTo>
                  <a:lnTo>
                    <a:pt x="782562" y="932696"/>
                  </a:lnTo>
                  <a:lnTo>
                    <a:pt x="731385" y="941063"/>
                  </a:lnTo>
                  <a:lnTo>
                    <a:pt x="678749" y="946188"/>
                  </a:lnTo>
                  <a:lnTo>
                    <a:pt x="624840" y="947928"/>
                  </a:lnTo>
                  <a:lnTo>
                    <a:pt x="570930" y="946188"/>
                  </a:lnTo>
                  <a:lnTo>
                    <a:pt x="518294" y="941063"/>
                  </a:lnTo>
                  <a:lnTo>
                    <a:pt x="467117" y="932696"/>
                  </a:lnTo>
                  <a:lnTo>
                    <a:pt x="417589" y="921228"/>
                  </a:lnTo>
                  <a:lnTo>
                    <a:pt x="369896" y="906803"/>
                  </a:lnTo>
                  <a:lnTo>
                    <a:pt x="324226" y="889562"/>
                  </a:lnTo>
                  <a:lnTo>
                    <a:pt x="280767" y="869648"/>
                  </a:lnTo>
                  <a:lnTo>
                    <a:pt x="239706" y="847203"/>
                  </a:lnTo>
                  <a:lnTo>
                    <a:pt x="201231" y="822369"/>
                  </a:lnTo>
                  <a:lnTo>
                    <a:pt x="165530" y="795289"/>
                  </a:lnTo>
                  <a:lnTo>
                    <a:pt x="132791" y="766104"/>
                  </a:lnTo>
                  <a:lnTo>
                    <a:pt x="103200" y="734959"/>
                  </a:lnTo>
                  <a:lnTo>
                    <a:pt x="76946" y="701993"/>
                  </a:lnTo>
                  <a:lnTo>
                    <a:pt x="54217" y="667351"/>
                  </a:lnTo>
                  <a:lnTo>
                    <a:pt x="35199" y="631174"/>
                  </a:lnTo>
                  <a:lnTo>
                    <a:pt x="20081" y="593604"/>
                  </a:lnTo>
                  <a:lnTo>
                    <a:pt x="9050" y="554784"/>
                  </a:lnTo>
                  <a:lnTo>
                    <a:pt x="2293" y="514857"/>
                  </a:lnTo>
                  <a:lnTo>
                    <a:pt x="0" y="473963"/>
                  </a:lnTo>
                  <a:lnTo>
                    <a:pt x="2293" y="433070"/>
                  </a:lnTo>
                  <a:lnTo>
                    <a:pt x="9050" y="393143"/>
                  </a:lnTo>
                  <a:lnTo>
                    <a:pt x="20081" y="354323"/>
                  </a:lnTo>
                  <a:lnTo>
                    <a:pt x="35199" y="316753"/>
                  </a:lnTo>
                  <a:lnTo>
                    <a:pt x="54217" y="280576"/>
                  </a:lnTo>
                  <a:lnTo>
                    <a:pt x="76946" y="245934"/>
                  </a:lnTo>
                  <a:lnTo>
                    <a:pt x="103200" y="212968"/>
                  </a:lnTo>
                  <a:lnTo>
                    <a:pt x="132791" y="181823"/>
                  </a:lnTo>
                  <a:lnTo>
                    <a:pt x="165530" y="152638"/>
                  </a:lnTo>
                  <a:lnTo>
                    <a:pt x="201231" y="125558"/>
                  </a:lnTo>
                  <a:lnTo>
                    <a:pt x="239706" y="100724"/>
                  </a:lnTo>
                  <a:lnTo>
                    <a:pt x="280767" y="78279"/>
                  </a:lnTo>
                  <a:lnTo>
                    <a:pt x="324226" y="58365"/>
                  </a:lnTo>
                  <a:lnTo>
                    <a:pt x="369896" y="41124"/>
                  </a:lnTo>
                  <a:lnTo>
                    <a:pt x="417589" y="26699"/>
                  </a:lnTo>
                  <a:lnTo>
                    <a:pt x="467117" y="15231"/>
                  </a:lnTo>
                  <a:lnTo>
                    <a:pt x="518294" y="6864"/>
                  </a:lnTo>
                  <a:lnTo>
                    <a:pt x="570930" y="1739"/>
                  </a:lnTo>
                  <a:lnTo>
                    <a:pt x="624840" y="0"/>
                  </a:lnTo>
                  <a:lnTo>
                    <a:pt x="678225" y="1706"/>
                  </a:lnTo>
                  <a:lnTo>
                    <a:pt x="730375" y="6735"/>
                  </a:lnTo>
                  <a:lnTo>
                    <a:pt x="781106" y="14949"/>
                  </a:lnTo>
                  <a:lnTo>
                    <a:pt x="830234" y="26210"/>
                  </a:lnTo>
                  <a:lnTo>
                    <a:pt x="877575" y="40382"/>
                  </a:lnTo>
                  <a:lnTo>
                    <a:pt x="922945" y="57325"/>
                  </a:lnTo>
                  <a:lnTo>
                    <a:pt x="966160" y="76904"/>
                  </a:lnTo>
                  <a:lnTo>
                    <a:pt x="1007035" y="98980"/>
                  </a:lnTo>
                  <a:lnTo>
                    <a:pt x="1045388" y="123417"/>
                  </a:lnTo>
                  <a:lnTo>
                    <a:pt x="1081034" y="150076"/>
                  </a:lnTo>
                  <a:lnTo>
                    <a:pt x="1113789" y="178820"/>
                  </a:lnTo>
                  <a:lnTo>
                    <a:pt x="1143469" y="209513"/>
                  </a:lnTo>
                  <a:lnTo>
                    <a:pt x="1169890" y="242016"/>
                  </a:lnTo>
                  <a:lnTo>
                    <a:pt x="1192869" y="276192"/>
                  </a:lnTo>
                  <a:lnTo>
                    <a:pt x="1212221" y="311904"/>
                  </a:lnTo>
                  <a:lnTo>
                    <a:pt x="1227761" y="349014"/>
                  </a:lnTo>
                  <a:lnTo>
                    <a:pt x="1239307" y="387385"/>
                  </a:lnTo>
                  <a:lnTo>
                    <a:pt x="1246675" y="426879"/>
                  </a:lnTo>
                  <a:lnTo>
                    <a:pt x="1249680" y="467360"/>
                  </a:lnTo>
                </a:path>
              </a:pathLst>
            </a:custGeom>
            <a:ln w="27432">
              <a:solidFill>
                <a:srgbClr val="C00000"/>
              </a:solidFill>
            </a:ln>
          </p:spPr>
          <p:txBody>
            <a:bodyPr wrap="square" lIns="0" tIns="0" rIns="0" bIns="0" rtlCol="0"/>
            <a:lstStyle/>
            <a:p>
              <a:endParaRPr dirty="0"/>
            </a:p>
          </p:txBody>
        </p:sp>
      </p:grpSp>
      <p:sp>
        <p:nvSpPr>
          <p:cNvPr id="7" name="object 7"/>
          <p:cNvSpPr txBox="1"/>
          <p:nvPr/>
        </p:nvSpPr>
        <p:spPr>
          <a:xfrm>
            <a:off x="798982" y="1584705"/>
            <a:ext cx="1986280" cy="219291"/>
          </a:xfrm>
          <a:prstGeom prst="rect">
            <a:avLst/>
          </a:prstGeom>
        </p:spPr>
        <p:txBody>
          <a:bodyPr vert="horz" wrap="square" lIns="0" tIns="11430" rIns="0" bIns="0" rtlCol="0">
            <a:spAutoFit/>
          </a:bodyPr>
          <a:lstStyle/>
          <a:p>
            <a:pPr marL="12700">
              <a:lnSpc>
                <a:spcPct val="100000"/>
              </a:lnSpc>
              <a:spcBef>
                <a:spcPts val="90"/>
              </a:spcBef>
            </a:pPr>
            <a:r>
              <a:rPr sz="1350" b="1" spc="-10" dirty="0">
                <a:latin typeface="Calibri"/>
                <a:cs typeface="Calibri"/>
              </a:rPr>
              <a:t>Click</a:t>
            </a:r>
            <a:r>
              <a:rPr sz="1350" b="1" spc="15" dirty="0">
                <a:latin typeface="Calibri"/>
                <a:cs typeface="Calibri"/>
              </a:rPr>
              <a:t> </a:t>
            </a:r>
            <a:r>
              <a:rPr sz="1350" b="1" spc="-10" dirty="0">
                <a:latin typeface="Calibri"/>
                <a:cs typeface="Calibri"/>
              </a:rPr>
              <a:t>the</a:t>
            </a:r>
            <a:r>
              <a:rPr sz="1350" b="1" spc="5" dirty="0">
                <a:latin typeface="Calibri"/>
                <a:cs typeface="Calibri"/>
              </a:rPr>
              <a:t> </a:t>
            </a:r>
            <a:r>
              <a:rPr sz="1350" b="1" spc="-10" dirty="0">
                <a:latin typeface="Calibri"/>
                <a:cs typeface="Calibri"/>
              </a:rPr>
              <a:t>Performance</a:t>
            </a:r>
            <a:r>
              <a:rPr sz="1350" b="1" spc="5" dirty="0">
                <a:latin typeface="Calibri"/>
                <a:cs typeface="Calibri"/>
              </a:rPr>
              <a:t> </a:t>
            </a:r>
            <a:r>
              <a:rPr sz="1350" b="1" spc="-5" dirty="0">
                <a:latin typeface="Calibri"/>
                <a:cs typeface="Calibri"/>
              </a:rPr>
              <a:t>tile.</a:t>
            </a:r>
            <a:endParaRPr sz="1350" b="1" dirty="0">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1CDE63-B5DB-40E0-8886-7B2A1BD45F08}"/>
              </a:ext>
            </a:extLst>
          </p:cNvPr>
          <p:cNvPicPr>
            <a:picLocks noChangeAspect="1"/>
          </p:cNvPicPr>
          <p:nvPr/>
        </p:nvPicPr>
        <p:blipFill rotWithShape="1">
          <a:blip r:embed="rId2"/>
          <a:srcRect t="2542" b="2540"/>
          <a:stretch/>
        </p:blipFill>
        <p:spPr>
          <a:xfrm>
            <a:off x="2219" y="756796"/>
            <a:ext cx="9144000" cy="6248400"/>
          </a:xfrm>
          <a:prstGeom prst="rect">
            <a:avLst/>
          </a:prstGeom>
        </p:spPr>
      </p:pic>
      <p:sp>
        <p:nvSpPr>
          <p:cNvPr id="7" name="object 7"/>
          <p:cNvSpPr txBox="1"/>
          <p:nvPr/>
        </p:nvSpPr>
        <p:spPr>
          <a:xfrm>
            <a:off x="457200" y="70268"/>
            <a:ext cx="6588125" cy="659155"/>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The</a:t>
            </a:r>
            <a:r>
              <a:rPr sz="1400" b="1" spc="15" dirty="0">
                <a:latin typeface="Calibri"/>
                <a:cs typeface="Calibri"/>
              </a:rPr>
              <a:t> </a:t>
            </a:r>
            <a:r>
              <a:rPr sz="1400" b="1" spc="-10" dirty="0">
                <a:latin typeface="Calibri"/>
                <a:cs typeface="Calibri"/>
              </a:rPr>
              <a:t>employee</a:t>
            </a:r>
            <a:r>
              <a:rPr sz="1400" b="1" spc="15" dirty="0">
                <a:latin typeface="Calibri"/>
                <a:cs typeface="Calibri"/>
              </a:rPr>
              <a:t> </a:t>
            </a:r>
            <a:r>
              <a:rPr sz="1400" b="1" spc="-5" dirty="0">
                <a:latin typeface="Calibri"/>
                <a:cs typeface="Calibri"/>
              </a:rPr>
              <a:t>is</a:t>
            </a:r>
            <a:r>
              <a:rPr sz="1400" b="1" spc="20" dirty="0">
                <a:latin typeface="Calibri"/>
                <a:cs typeface="Calibri"/>
              </a:rPr>
              <a:t> </a:t>
            </a:r>
            <a:r>
              <a:rPr sz="1400" b="1" spc="-5" dirty="0">
                <a:latin typeface="Calibri"/>
                <a:cs typeface="Calibri"/>
              </a:rPr>
              <a:t>able</a:t>
            </a:r>
            <a:r>
              <a:rPr sz="1400" b="1" spc="15" dirty="0">
                <a:latin typeface="Calibri"/>
                <a:cs typeface="Calibri"/>
              </a:rPr>
              <a:t> </a:t>
            </a:r>
            <a:r>
              <a:rPr sz="1400" b="1" spc="-15" dirty="0">
                <a:latin typeface="Calibri"/>
                <a:cs typeface="Calibri"/>
              </a:rPr>
              <a:t>to</a:t>
            </a:r>
            <a:r>
              <a:rPr sz="1400" b="1" spc="10" dirty="0">
                <a:latin typeface="Calibri"/>
                <a:cs typeface="Calibri"/>
              </a:rPr>
              <a:t> </a:t>
            </a:r>
            <a:r>
              <a:rPr sz="1400" b="1" spc="-5" dirty="0">
                <a:latin typeface="Calibri"/>
                <a:cs typeface="Calibri"/>
              </a:rPr>
              <a:t>view</a:t>
            </a:r>
            <a:r>
              <a:rPr sz="1400" b="1" spc="5" dirty="0">
                <a:latin typeface="Calibri"/>
                <a:cs typeface="Calibri"/>
              </a:rPr>
              <a:t> </a:t>
            </a:r>
            <a:r>
              <a:rPr sz="1400" b="1" spc="-5" dirty="0">
                <a:latin typeface="Calibri"/>
                <a:cs typeface="Calibri"/>
              </a:rPr>
              <a:t>the</a:t>
            </a:r>
            <a:r>
              <a:rPr sz="1400" b="1" spc="15" dirty="0">
                <a:latin typeface="Calibri"/>
                <a:cs typeface="Calibri"/>
              </a:rPr>
              <a:t> </a:t>
            </a:r>
            <a:r>
              <a:rPr sz="1400" b="1" spc="-15" dirty="0">
                <a:latin typeface="Calibri"/>
                <a:cs typeface="Calibri"/>
              </a:rPr>
              <a:t>updated</a:t>
            </a:r>
            <a:r>
              <a:rPr sz="1400" b="1" spc="90" dirty="0">
                <a:latin typeface="Calibri"/>
                <a:cs typeface="Calibri"/>
              </a:rPr>
              <a:t> </a:t>
            </a:r>
            <a:r>
              <a:rPr sz="1400" b="1" spc="-10" dirty="0">
                <a:latin typeface="Calibri"/>
                <a:cs typeface="Calibri"/>
              </a:rPr>
              <a:t>performance</a:t>
            </a:r>
            <a:r>
              <a:rPr sz="1400" b="1" spc="35" dirty="0">
                <a:latin typeface="Calibri"/>
                <a:cs typeface="Calibri"/>
              </a:rPr>
              <a:t> </a:t>
            </a:r>
            <a:r>
              <a:rPr sz="1400" b="1" spc="-10" dirty="0">
                <a:latin typeface="Calibri"/>
                <a:cs typeface="Calibri"/>
              </a:rPr>
              <a:t>evaluation</a:t>
            </a:r>
            <a:r>
              <a:rPr lang="en-US" sz="1400" b="1" spc="-10" dirty="0">
                <a:latin typeface="Calibri"/>
                <a:cs typeface="Calibri"/>
              </a:rPr>
              <a:t>, including the overall summary, the competencies, and the questionnaire. When complete, press the </a:t>
            </a:r>
            <a:r>
              <a:rPr lang="en-US" sz="1400" b="1" spc="-10" dirty="0">
                <a:solidFill>
                  <a:srgbClr val="FF0000"/>
                </a:solidFill>
                <a:latin typeface="Calibri"/>
                <a:cs typeface="Calibri"/>
              </a:rPr>
              <a:t>Acknowledge Document </a:t>
            </a:r>
            <a:r>
              <a:rPr lang="en-US" sz="1400" b="1" spc="-10" dirty="0">
                <a:latin typeface="Calibri"/>
                <a:cs typeface="Calibri"/>
              </a:rPr>
              <a:t>button at the top.</a:t>
            </a:r>
            <a:endParaRPr sz="1400" b="1" dirty="0">
              <a:latin typeface="Calibri"/>
              <a:cs typeface="Calibri"/>
            </a:endParaRPr>
          </a:p>
        </p:txBody>
      </p:sp>
      <p:sp>
        <p:nvSpPr>
          <p:cNvPr id="9" name="object 5">
            <a:extLst>
              <a:ext uri="{FF2B5EF4-FFF2-40B4-BE49-F238E27FC236}">
                <a16:creationId xmlns:a16="http://schemas.microsoft.com/office/drawing/2014/main" id="{B465D716-F83B-43E4-83D9-158F13052E2A}"/>
              </a:ext>
            </a:extLst>
          </p:cNvPr>
          <p:cNvSpPr/>
          <p:nvPr/>
        </p:nvSpPr>
        <p:spPr>
          <a:xfrm rot="10800000">
            <a:off x="6284118" y="1447800"/>
            <a:ext cx="1522413" cy="948055"/>
          </a:xfrm>
          <a:custGeom>
            <a:avLst/>
            <a:gdLst/>
            <a:ahLst/>
            <a:cxnLst/>
            <a:rect l="l" t="t" r="r" b="b"/>
            <a:pathLst>
              <a:path w="1249679" h="948054">
                <a:moveTo>
                  <a:pt x="1249680" y="473963"/>
                </a:moveTo>
                <a:lnTo>
                  <a:pt x="1247386" y="514857"/>
                </a:lnTo>
                <a:lnTo>
                  <a:pt x="1240629" y="554784"/>
                </a:lnTo>
                <a:lnTo>
                  <a:pt x="1229598" y="593604"/>
                </a:lnTo>
                <a:lnTo>
                  <a:pt x="1214480" y="631174"/>
                </a:lnTo>
                <a:lnTo>
                  <a:pt x="1195462" y="667351"/>
                </a:lnTo>
                <a:lnTo>
                  <a:pt x="1172733" y="701993"/>
                </a:lnTo>
                <a:lnTo>
                  <a:pt x="1146479" y="734959"/>
                </a:lnTo>
                <a:lnTo>
                  <a:pt x="1116888" y="766104"/>
                </a:lnTo>
                <a:lnTo>
                  <a:pt x="1084149" y="795289"/>
                </a:lnTo>
                <a:lnTo>
                  <a:pt x="1048448" y="822369"/>
                </a:lnTo>
                <a:lnTo>
                  <a:pt x="1009973" y="847203"/>
                </a:lnTo>
                <a:lnTo>
                  <a:pt x="968912" y="869648"/>
                </a:lnTo>
                <a:lnTo>
                  <a:pt x="925453" y="889562"/>
                </a:lnTo>
                <a:lnTo>
                  <a:pt x="879783" y="906803"/>
                </a:lnTo>
                <a:lnTo>
                  <a:pt x="832090" y="921228"/>
                </a:lnTo>
                <a:lnTo>
                  <a:pt x="782562" y="932696"/>
                </a:lnTo>
                <a:lnTo>
                  <a:pt x="731385" y="941063"/>
                </a:lnTo>
                <a:lnTo>
                  <a:pt x="678749" y="946188"/>
                </a:lnTo>
                <a:lnTo>
                  <a:pt x="624840" y="947928"/>
                </a:lnTo>
                <a:lnTo>
                  <a:pt x="570930" y="946188"/>
                </a:lnTo>
                <a:lnTo>
                  <a:pt x="518294" y="941063"/>
                </a:lnTo>
                <a:lnTo>
                  <a:pt x="467117" y="932696"/>
                </a:lnTo>
                <a:lnTo>
                  <a:pt x="417589" y="921228"/>
                </a:lnTo>
                <a:lnTo>
                  <a:pt x="369896" y="906803"/>
                </a:lnTo>
                <a:lnTo>
                  <a:pt x="324226" y="889562"/>
                </a:lnTo>
                <a:lnTo>
                  <a:pt x="280767" y="869648"/>
                </a:lnTo>
                <a:lnTo>
                  <a:pt x="239706" y="847203"/>
                </a:lnTo>
                <a:lnTo>
                  <a:pt x="201231" y="822369"/>
                </a:lnTo>
                <a:lnTo>
                  <a:pt x="165530" y="795289"/>
                </a:lnTo>
                <a:lnTo>
                  <a:pt x="132791" y="766104"/>
                </a:lnTo>
                <a:lnTo>
                  <a:pt x="103200" y="734959"/>
                </a:lnTo>
                <a:lnTo>
                  <a:pt x="76946" y="701993"/>
                </a:lnTo>
                <a:lnTo>
                  <a:pt x="54217" y="667351"/>
                </a:lnTo>
                <a:lnTo>
                  <a:pt x="35199" y="631174"/>
                </a:lnTo>
                <a:lnTo>
                  <a:pt x="20081" y="593604"/>
                </a:lnTo>
                <a:lnTo>
                  <a:pt x="9050" y="554784"/>
                </a:lnTo>
                <a:lnTo>
                  <a:pt x="2293" y="514857"/>
                </a:lnTo>
                <a:lnTo>
                  <a:pt x="0" y="473963"/>
                </a:lnTo>
                <a:lnTo>
                  <a:pt x="2293" y="433070"/>
                </a:lnTo>
                <a:lnTo>
                  <a:pt x="9050" y="393143"/>
                </a:lnTo>
                <a:lnTo>
                  <a:pt x="20081" y="354323"/>
                </a:lnTo>
                <a:lnTo>
                  <a:pt x="35199" y="316753"/>
                </a:lnTo>
                <a:lnTo>
                  <a:pt x="54217" y="280576"/>
                </a:lnTo>
                <a:lnTo>
                  <a:pt x="76946" y="245934"/>
                </a:lnTo>
                <a:lnTo>
                  <a:pt x="103200" y="212968"/>
                </a:lnTo>
                <a:lnTo>
                  <a:pt x="132791" y="181823"/>
                </a:lnTo>
                <a:lnTo>
                  <a:pt x="165530" y="152638"/>
                </a:lnTo>
                <a:lnTo>
                  <a:pt x="201231" y="125558"/>
                </a:lnTo>
                <a:lnTo>
                  <a:pt x="239706" y="100724"/>
                </a:lnTo>
                <a:lnTo>
                  <a:pt x="280767" y="78279"/>
                </a:lnTo>
                <a:lnTo>
                  <a:pt x="324226" y="58365"/>
                </a:lnTo>
                <a:lnTo>
                  <a:pt x="369896" y="41124"/>
                </a:lnTo>
                <a:lnTo>
                  <a:pt x="417589" y="26699"/>
                </a:lnTo>
                <a:lnTo>
                  <a:pt x="467117" y="15231"/>
                </a:lnTo>
                <a:lnTo>
                  <a:pt x="518294" y="6864"/>
                </a:lnTo>
                <a:lnTo>
                  <a:pt x="570930" y="1739"/>
                </a:lnTo>
                <a:lnTo>
                  <a:pt x="624840" y="0"/>
                </a:lnTo>
                <a:lnTo>
                  <a:pt x="678225" y="1706"/>
                </a:lnTo>
                <a:lnTo>
                  <a:pt x="730375" y="6735"/>
                </a:lnTo>
                <a:lnTo>
                  <a:pt x="781106" y="14949"/>
                </a:lnTo>
                <a:lnTo>
                  <a:pt x="830234" y="26210"/>
                </a:lnTo>
                <a:lnTo>
                  <a:pt x="877575" y="40382"/>
                </a:lnTo>
                <a:lnTo>
                  <a:pt x="922945" y="57325"/>
                </a:lnTo>
                <a:lnTo>
                  <a:pt x="966160" y="76904"/>
                </a:lnTo>
                <a:lnTo>
                  <a:pt x="1007035" y="98980"/>
                </a:lnTo>
                <a:lnTo>
                  <a:pt x="1045388" y="123417"/>
                </a:lnTo>
                <a:lnTo>
                  <a:pt x="1081034" y="150076"/>
                </a:lnTo>
                <a:lnTo>
                  <a:pt x="1113789" y="178820"/>
                </a:lnTo>
                <a:lnTo>
                  <a:pt x="1143469" y="209513"/>
                </a:lnTo>
                <a:lnTo>
                  <a:pt x="1169890" y="242016"/>
                </a:lnTo>
                <a:lnTo>
                  <a:pt x="1192869" y="276192"/>
                </a:lnTo>
                <a:lnTo>
                  <a:pt x="1212221" y="311904"/>
                </a:lnTo>
                <a:lnTo>
                  <a:pt x="1227761" y="349014"/>
                </a:lnTo>
                <a:lnTo>
                  <a:pt x="1239307" y="387385"/>
                </a:lnTo>
                <a:lnTo>
                  <a:pt x="1246675" y="426879"/>
                </a:lnTo>
                <a:lnTo>
                  <a:pt x="1249680" y="467360"/>
                </a:lnTo>
              </a:path>
            </a:pathLst>
          </a:custGeom>
          <a:ln w="27432">
            <a:solidFill>
              <a:srgbClr val="C00000"/>
            </a:solidFill>
          </a:ln>
        </p:spPr>
        <p:txBody>
          <a:bodyPr wrap="square" lIns="0" tIns="0" rIns="0" bIns="0" rtlCol="0"/>
          <a:lstStyle/>
          <a:p>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AF5D9A-5084-44BD-80AA-A408EB3E21A2}"/>
              </a:ext>
            </a:extLst>
          </p:cNvPr>
          <p:cNvPicPr>
            <a:picLocks noChangeAspect="1"/>
          </p:cNvPicPr>
          <p:nvPr/>
        </p:nvPicPr>
        <p:blipFill>
          <a:blip r:embed="rId2"/>
          <a:stretch>
            <a:fillRect/>
          </a:stretch>
        </p:blipFill>
        <p:spPr>
          <a:xfrm>
            <a:off x="-152400" y="1371600"/>
            <a:ext cx="9144000" cy="4588818"/>
          </a:xfrm>
          <a:prstGeom prst="rect">
            <a:avLst/>
          </a:prstGeom>
        </p:spPr>
      </p:pic>
      <p:sp>
        <p:nvSpPr>
          <p:cNvPr id="7" name="object 7"/>
          <p:cNvSpPr txBox="1"/>
          <p:nvPr/>
        </p:nvSpPr>
        <p:spPr>
          <a:xfrm>
            <a:off x="457200" y="70268"/>
            <a:ext cx="6588125" cy="443711"/>
          </a:xfrm>
          <a:prstGeom prst="rect">
            <a:avLst/>
          </a:prstGeom>
        </p:spPr>
        <p:txBody>
          <a:bodyPr vert="horz" wrap="square" lIns="0" tIns="12700" rIns="0" bIns="0" rtlCol="0">
            <a:spAutoFit/>
          </a:bodyPr>
          <a:lstStyle/>
          <a:p>
            <a:pPr marL="12065">
              <a:lnSpc>
                <a:spcPct val="100000"/>
              </a:lnSpc>
              <a:tabLst>
                <a:tab pos="356870" algn="l"/>
                <a:tab pos="357505" algn="l"/>
              </a:tabLst>
            </a:pPr>
            <a:r>
              <a:rPr lang="en-US" sz="1400" b="1" spc="-25" dirty="0">
                <a:cs typeface="Calibri"/>
              </a:rPr>
              <a:t>The employee has the option to put additional comments in the box that appears after acknowledge the document.  Whether or not  comments are filled it, press </a:t>
            </a:r>
            <a:r>
              <a:rPr lang="en-US" sz="1400" b="1" spc="-25" dirty="0">
                <a:solidFill>
                  <a:srgbClr val="FF0000"/>
                </a:solidFill>
                <a:cs typeface="Calibri"/>
              </a:rPr>
              <a:t>Submit</a:t>
            </a:r>
            <a:endParaRPr lang="en-US" sz="1400" b="1" dirty="0">
              <a:solidFill>
                <a:srgbClr val="FF0000"/>
              </a:solidFill>
              <a:cs typeface="Calibri"/>
            </a:endParaRPr>
          </a:p>
        </p:txBody>
      </p:sp>
      <p:sp>
        <p:nvSpPr>
          <p:cNvPr id="9" name="object 5">
            <a:extLst>
              <a:ext uri="{FF2B5EF4-FFF2-40B4-BE49-F238E27FC236}">
                <a16:creationId xmlns:a16="http://schemas.microsoft.com/office/drawing/2014/main" id="{B465D716-F83B-43E4-83D9-158F13052E2A}"/>
              </a:ext>
            </a:extLst>
          </p:cNvPr>
          <p:cNvSpPr/>
          <p:nvPr/>
        </p:nvSpPr>
        <p:spPr>
          <a:xfrm rot="10800000">
            <a:off x="7543800" y="1600200"/>
            <a:ext cx="914400" cy="685800"/>
          </a:xfrm>
          <a:custGeom>
            <a:avLst/>
            <a:gdLst/>
            <a:ahLst/>
            <a:cxnLst/>
            <a:rect l="l" t="t" r="r" b="b"/>
            <a:pathLst>
              <a:path w="1249679" h="948054">
                <a:moveTo>
                  <a:pt x="1249680" y="473963"/>
                </a:moveTo>
                <a:lnTo>
                  <a:pt x="1247386" y="514857"/>
                </a:lnTo>
                <a:lnTo>
                  <a:pt x="1240629" y="554784"/>
                </a:lnTo>
                <a:lnTo>
                  <a:pt x="1229598" y="593604"/>
                </a:lnTo>
                <a:lnTo>
                  <a:pt x="1214480" y="631174"/>
                </a:lnTo>
                <a:lnTo>
                  <a:pt x="1195462" y="667351"/>
                </a:lnTo>
                <a:lnTo>
                  <a:pt x="1172733" y="701993"/>
                </a:lnTo>
                <a:lnTo>
                  <a:pt x="1146479" y="734959"/>
                </a:lnTo>
                <a:lnTo>
                  <a:pt x="1116888" y="766104"/>
                </a:lnTo>
                <a:lnTo>
                  <a:pt x="1084149" y="795289"/>
                </a:lnTo>
                <a:lnTo>
                  <a:pt x="1048448" y="822369"/>
                </a:lnTo>
                <a:lnTo>
                  <a:pt x="1009973" y="847203"/>
                </a:lnTo>
                <a:lnTo>
                  <a:pt x="968912" y="869648"/>
                </a:lnTo>
                <a:lnTo>
                  <a:pt x="925453" y="889562"/>
                </a:lnTo>
                <a:lnTo>
                  <a:pt x="879783" y="906803"/>
                </a:lnTo>
                <a:lnTo>
                  <a:pt x="832090" y="921228"/>
                </a:lnTo>
                <a:lnTo>
                  <a:pt x="782562" y="932696"/>
                </a:lnTo>
                <a:lnTo>
                  <a:pt x="731385" y="941063"/>
                </a:lnTo>
                <a:lnTo>
                  <a:pt x="678749" y="946188"/>
                </a:lnTo>
                <a:lnTo>
                  <a:pt x="624840" y="947928"/>
                </a:lnTo>
                <a:lnTo>
                  <a:pt x="570930" y="946188"/>
                </a:lnTo>
                <a:lnTo>
                  <a:pt x="518294" y="941063"/>
                </a:lnTo>
                <a:lnTo>
                  <a:pt x="467117" y="932696"/>
                </a:lnTo>
                <a:lnTo>
                  <a:pt x="417589" y="921228"/>
                </a:lnTo>
                <a:lnTo>
                  <a:pt x="369896" y="906803"/>
                </a:lnTo>
                <a:lnTo>
                  <a:pt x="324226" y="889562"/>
                </a:lnTo>
                <a:lnTo>
                  <a:pt x="280767" y="869648"/>
                </a:lnTo>
                <a:lnTo>
                  <a:pt x="239706" y="847203"/>
                </a:lnTo>
                <a:lnTo>
                  <a:pt x="201231" y="822369"/>
                </a:lnTo>
                <a:lnTo>
                  <a:pt x="165530" y="795289"/>
                </a:lnTo>
                <a:lnTo>
                  <a:pt x="132791" y="766104"/>
                </a:lnTo>
                <a:lnTo>
                  <a:pt x="103200" y="734959"/>
                </a:lnTo>
                <a:lnTo>
                  <a:pt x="76946" y="701993"/>
                </a:lnTo>
                <a:lnTo>
                  <a:pt x="54217" y="667351"/>
                </a:lnTo>
                <a:lnTo>
                  <a:pt x="35199" y="631174"/>
                </a:lnTo>
                <a:lnTo>
                  <a:pt x="20081" y="593604"/>
                </a:lnTo>
                <a:lnTo>
                  <a:pt x="9050" y="554784"/>
                </a:lnTo>
                <a:lnTo>
                  <a:pt x="2293" y="514857"/>
                </a:lnTo>
                <a:lnTo>
                  <a:pt x="0" y="473963"/>
                </a:lnTo>
                <a:lnTo>
                  <a:pt x="2293" y="433070"/>
                </a:lnTo>
                <a:lnTo>
                  <a:pt x="9050" y="393143"/>
                </a:lnTo>
                <a:lnTo>
                  <a:pt x="20081" y="354323"/>
                </a:lnTo>
                <a:lnTo>
                  <a:pt x="35199" y="316753"/>
                </a:lnTo>
                <a:lnTo>
                  <a:pt x="54217" y="280576"/>
                </a:lnTo>
                <a:lnTo>
                  <a:pt x="76946" y="245934"/>
                </a:lnTo>
                <a:lnTo>
                  <a:pt x="103200" y="212968"/>
                </a:lnTo>
                <a:lnTo>
                  <a:pt x="132791" y="181823"/>
                </a:lnTo>
                <a:lnTo>
                  <a:pt x="165530" y="152638"/>
                </a:lnTo>
                <a:lnTo>
                  <a:pt x="201231" y="125558"/>
                </a:lnTo>
                <a:lnTo>
                  <a:pt x="239706" y="100724"/>
                </a:lnTo>
                <a:lnTo>
                  <a:pt x="280767" y="78279"/>
                </a:lnTo>
                <a:lnTo>
                  <a:pt x="324226" y="58365"/>
                </a:lnTo>
                <a:lnTo>
                  <a:pt x="369896" y="41124"/>
                </a:lnTo>
                <a:lnTo>
                  <a:pt x="417589" y="26699"/>
                </a:lnTo>
                <a:lnTo>
                  <a:pt x="467117" y="15231"/>
                </a:lnTo>
                <a:lnTo>
                  <a:pt x="518294" y="6864"/>
                </a:lnTo>
                <a:lnTo>
                  <a:pt x="570930" y="1739"/>
                </a:lnTo>
                <a:lnTo>
                  <a:pt x="624840" y="0"/>
                </a:lnTo>
                <a:lnTo>
                  <a:pt x="678225" y="1706"/>
                </a:lnTo>
                <a:lnTo>
                  <a:pt x="730375" y="6735"/>
                </a:lnTo>
                <a:lnTo>
                  <a:pt x="781106" y="14949"/>
                </a:lnTo>
                <a:lnTo>
                  <a:pt x="830234" y="26210"/>
                </a:lnTo>
                <a:lnTo>
                  <a:pt x="877575" y="40382"/>
                </a:lnTo>
                <a:lnTo>
                  <a:pt x="922945" y="57325"/>
                </a:lnTo>
                <a:lnTo>
                  <a:pt x="966160" y="76904"/>
                </a:lnTo>
                <a:lnTo>
                  <a:pt x="1007035" y="98980"/>
                </a:lnTo>
                <a:lnTo>
                  <a:pt x="1045388" y="123417"/>
                </a:lnTo>
                <a:lnTo>
                  <a:pt x="1081034" y="150076"/>
                </a:lnTo>
                <a:lnTo>
                  <a:pt x="1113789" y="178820"/>
                </a:lnTo>
                <a:lnTo>
                  <a:pt x="1143469" y="209513"/>
                </a:lnTo>
                <a:lnTo>
                  <a:pt x="1169890" y="242016"/>
                </a:lnTo>
                <a:lnTo>
                  <a:pt x="1192869" y="276192"/>
                </a:lnTo>
                <a:lnTo>
                  <a:pt x="1212221" y="311904"/>
                </a:lnTo>
                <a:lnTo>
                  <a:pt x="1227761" y="349014"/>
                </a:lnTo>
                <a:lnTo>
                  <a:pt x="1239307" y="387385"/>
                </a:lnTo>
                <a:lnTo>
                  <a:pt x="1246675" y="426879"/>
                </a:lnTo>
                <a:lnTo>
                  <a:pt x="1249680" y="467360"/>
                </a:lnTo>
              </a:path>
            </a:pathLst>
          </a:custGeom>
          <a:ln w="27432">
            <a:solidFill>
              <a:srgbClr val="C00000"/>
            </a:solidFill>
          </a:ln>
        </p:spPr>
        <p:txBody>
          <a:bodyPr wrap="square" lIns="0" tIns="0" rIns="0" bIns="0" rtlCol="0"/>
          <a:lstStyle/>
          <a:p>
            <a:endParaRPr dirty="0"/>
          </a:p>
        </p:txBody>
      </p:sp>
    </p:spTree>
    <p:extLst>
      <p:ext uri="{BB962C8B-B14F-4D97-AF65-F5344CB8AC3E}">
        <p14:creationId xmlns:p14="http://schemas.microsoft.com/office/powerpoint/2010/main" val="3556036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8">
            <a:extLst>
              <a:ext uri="{FF2B5EF4-FFF2-40B4-BE49-F238E27FC236}">
                <a16:creationId xmlns:a16="http://schemas.microsoft.com/office/drawing/2014/main" id="{496D79D1-5915-4E3F-8F6C-FB1FCDEF902C}"/>
              </a:ext>
            </a:extLst>
          </p:cNvPr>
          <p:cNvSpPr txBox="1"/>
          <p:nvPr/>
        </p:nvSpPr>
        <p:spPr>
          <a:xfrm>
            <a:off x="585186" y="533400"/>
            <a:ext cx="7559040" cy="652743"/>
          </a:xfrm>
          <a:prstGeom prst="rect">
            <a:avLst/>
          </a:prstGeom>
          <a:solidFill>
            <a:srgbClr val="FFFF00"/>
          </a:solidFill>
          <a:ln>
            <a:solidFill>
              <a:srgbClr val="FF0000"/>
            </a:solidFill>
          </a:ln>
        </p:spPr>
        <p:txBody>
          <a:bodyPr vert="horz" wrap="square" lIns="0" tIns="36830" rIns="0" bIns="0" rtlCol="0">
            <a:spAutoFit/>
          </a:bodyPr>
          <a:lstStyle/>
          <a:p>
            <a:pPr marL="90805">
              <a:lnSpc>
                <a:spcPts val="1614"/>
              </a:lnSpc>
              <a:spcBef>
                <a:spcPts val="290"/>
              </a:spcBef>
            </a:pPr>
            <a:r>
              <a:rPr lang="en-US" sz="1350" b="1" spc="-15" dirty="0">
                <a:latin typeface="Calibri"/>
                <a:cs typeface="Calibri"/>
              </a:rPr>
              <a:t>The e</a:t>
            </a:r>
            <a:r>
              <a:rPr sz="1350" b="1" spc="-10" dirty="0">
                <a:latin typeface="Calibri"/>
                <a:cs typeface="Calibri"/>
              </a:rPr>
              <a:t>valuation</a:t>
            </a:r>
            <a:r>
              <a:rPr sz="1350" b="1" spc="20" dirty="0">
                <a:latin typeface="Calibri"/>
                <a:cs typeface="Calibri"/>
              </a:rPr>
              <a:t> </a:t>
            </a:r>
            <a:r>
              <a:rPr lang="en-US" sz="1350" b="1" spc="-10" dirty="0">
                <a:latin typeface="Calibri"/>
                <a:cs typeface="Calibri"/>
              </a:rPr>
              <a:t>is now returned to the manager.</a:t>
            </a:r>
            <a:r>
              <a:rPr sz="1350" b="1" spc="50" dirty="0">
                <a:latin typeface="Calibri"/>
                <a:cs typeface="Calibri"/>
              </a:rPr>
              <a:t> </a:t>
            </a:r>
            <a:r>
              <a:rPr sz="1350" b="1" spc="-15" dirty="0">
                <a:latin typeface="Calibri"/>
                <a:cs typeface="Calibri"/>
              </a:rPr>
              <a:t>The</a:t>
            </a:r>
            <a:r>
              <a:rPr sz="1350" b="1" spc="40" dirty="0">
                <a:latin typeface="Calibri"/>
                <a:cs typeface="Calibri"/>
              </a:rPr>
              <a:t> </a:t>
            </a:r>
            <a:r>
              <a:rPr lang="en-US" sz="1350" b="1" spc="-5" dirty="0">
                <a:latin typeface="Calibri"/>
                <a:cs typeface="Calibri"/>
              </a:rPr>
              <a:t>manager should schedule a review meeting with the employee to review the document. This is done outside of Oracle.  Once the meeting is held, the manager will document the performance discussion taking place.</a:t>
            </a:r>
            <a:endParaRPr sz="1350" b="1" dirty="0">
              <a:latin typeface="Calibri"/>
              <a:cs typeface="Calibri"/>
            </a:endParaRPr>
          </a:p>
        </p:txBody>
      </p:sp>
      <p:pic>
        <p:nvPicPr>
          <p:cNvPr id="8" name="Picture 7">
            <a:extLst>
              <a:ext uri="{FF2B5EF4-FFF2-40B4-BE49-F238E27FC236}">
                <a16:creationId xmlns:a16="http://schemas.microsoft.com/office/drawing/2014/main" id="{A1F262A1-54E7-40CF-94C5-EF8197191FAE}"/>
              </a:ext>
            </a:extLst>
          </p:cNvPr>
          <p:cNvPicPr>
            <a:picLocks noChangeAspect="1"/>
          </p:cNvPicPr>
          <p:nvPr/>
        </p:nvPicPr>
        <p:blipFill rotWithShape="1">
          <a:blip r:embed="rId2"/>
          <a:srcRect t="4390"/>
          <a:stretch/>
        </p:blipFill>
        <p:spPr>
          <a:xfrm>
            <a:off x="349100" y="2133599"/>
            <a:ext cx="9144000" cy="4387359"/>
          </a:xfrm>
          <a:prstGeom prst="rect">
            <a:avLst/>
          </a:prstGeom>
        </p:spPr>
      </p:pic>
      <p:grpSp>
        <p:nvGrpSpPr>
          <p:cNvPr id="9" name="object 2">
            <a:extLst>
              <a:ext uri="{FF2B5EF4-FFF2-40B4-BE49-F238E27FC236}">
                <a16:creationId xmlns:a16="http://schemas.microsoft.com/office/drawing/2014/main" id="{E895FF9B-7C14-4D95-834D-3FE4E1FB0ADA}"/>
              </a:ext>
            </a:extLst>
          </p:cNvPr>
          <p:cNvGrpSpPr/>
          <p:nvPr/>
        </p:nvGrpSpPr>
        <p:grpSpPr>
          <a:xfrm>
            <a:off x="2467552" y="2895600"/>
            <a:ext cx="4729919" cy="1633845"/>
            <a:chOff x="2095569" y="2744988"/>
            <a:chExt cx="4729919" cy="1633845"/>
          </a:xfrm>
        </p:grpSpPr>
        <p:sp>
          <p:nvSpPr>
            <p:cNvPr id="10" name="object 4">
              <a:extLst>
                <a:ext uri="{FF2B5EF4-FFF2-40B4-BE49-F238E27FC236}">
                  <a16:creationId xmlns:a16="http://schemas.microsoft.com/office/drawing/2014/main" id="{1CC487BA-B469-4D10-BD84-1EF85A01FDDC}"/>
                </a:ext>
              </a:extLst>
            </p:cNvPr>
            <p:cNvSpPr/>
            <p:nvPr/>
          </p:nvSpPr>
          <p:spPr>
            <a:xfrm>
              <a:off x="2095569" y="2744988"/>
              <a:ext cx="603250" cy="624840"/>
            </a:xfrm>
            <a:custGeom>
              <a:avLst/>
              <a:gdLst/>
              <a:ahLst/>
              <a:cxnLst/>
              <a:rect l="l" t="t" r="r" b="b"/>
              <a:pathLst>
                <a:path w="603250" h="624839">
                  <a:moveTo>
                    <a:pt x="601275" y="349620"/>
                  </a:moveTo>
                  <a:lnTo>
                    <a:pt x="591495" y="399445"/>
                  </a:lnTo>
                  <a:lnTo>
                    <a:pt x="574582" y="445753"/>
                  </a:lnTo>
                  <a:lnTo>
                    <a:pt x="551227" y="487982"/>
                  </a:lnTo>
                  <a:lnTo>
                    <a:pt x="522122" y="525573"/>
                  </a:lnTo>
                  <a:lnTo>
                    <a:pt x="487959" y="557963"/>
                  </a:lnTo>
                  <a:lnTo>
                    <a:pt x="449429" y="584593"/>
                  </a:lnTo>
                  <a:lnTo>
                    <a:pt x="407226" y="604902"/>
                  </a:lnTo>
                  <a:lnTo>
                    <a:pt x="362039" y="618327"/>
                  </a:lnTo>
                  <a:lnTo>
                    <a:pt x="314562" y="624310"/>
                  </a:lnTo>
                  <a:lnTo>
                    <a:pt x="265487" y="622289"/>
                  </a:lnTo>
                  <a:lnTo>
                    <a:pt x="221604" y="613389"/>
                  </a:lnTo>
                  <a:lnTo>
                    <a:pt x="180489" y="598337"/>
                  </a:lnTo>
                  <a:lnTo>
                    <a:pt x="142549" y="577672"/>
                  </a:lnTo>
                  <a:lnTo>
                    <a:pt x="108190" y="551930"/>
                  </a:lnTo>
                  <a:lnTo>
                    <a:pt x="77819" y="521648"/>
                  </a:lnTo>
                  <a:lnTo>
                    <a:pt x="51841" y="487363"/>
                  </a:lnTo>
                  <a:lnTo>
                    <a:pt x="30664" y="449612"/>
                  </a:lnTo>
                  <a:lnTo>
                    <a:pt x="14694" y="408933"/>
                  </a:lnTo>
                  <a:lnTo>
                    <a:pt x="4337" y="365861"/>
                  </a:lnTo>
                  <a:lnTo>
                    <a:pt x="0" y="320934"/>
                  </a:lnTo>
                  <a:lnTo>
                    <a:pt x="2089" y="274690"/>
                  </a:lnTo>
                  <a:lnTo>
                    <a:pt x="11868" y="224865"/>
                  </a:lnTo>
                  <a:lnTo>
                    <a:pt x="28781" y="178557"/>
                  </a:lnTo>
                  <a:lnTo>
                    <a:pt x="52136" y="136327"/>
                  </a:lnTo>
                  <a:lnTo>
                    <a:pt x="81241" y="98737"/>
                  </a:lnTo>
                  <a:lnTo>
                    <a:pt x="115405" y="66346"/>
                  </a:lnTo>
                  <a:lnTo>
                    <a:pt x="153934" y="39716"/>
                  </a:lnTo>
                  <a:lnTo>
                    <a:pt x="196138" y="19408"/>
                  </a:lnTo>
                  <a:lnTo>
                    <a:pt x="241324" y="5982"/>
                  </a:lnTo>
                  <a:lnTo>
                    <a:pt x="288801" y="0"/>
                  </a:lnTo>
                  <a:lnTo>
                    <a:pt x="337877" y="2021"/>
                  </a:lnTo>
                  <a:lnTo>
                    <a:pt x="385759" y="12084"/>
                  </a:lnTo>
                  <a:lnTo>
                    <a:pt x="430292" y="29459"/>
                  </a:lnTo>
                  <a:lnTo>
                    <a:pt x="470939" y="53442"/>
                  </a:lnTo>
                  <a:lnTo>
                    <a:pt x="507163" y="83329"/>
                  </a:lnTo>
                  <a:lnTo>
                    <a:pt x="538426" y="118416"/>
                  </a:lnTo>
                  <a:lnTo>
                    <a:pt x="564191" y="157999"/>
                  </a:lnTo>
                  <a:lnTo>
                    <a:pt x="583921" y="201374"/>
                  </a:lnTo>
                  <a:lnTo>
                    <a:pt x="597079" y="247836"/>
                  </a:lnTo>
                  <a:lnTo>
                    <a:pt x="603127" y="296682"/>
                  </a:lnTo>
                  <a:lnTo>
                    <a:pt x="601529" y="347207"/>
                  </a:lnTo>
                </a:path>
              </a:pathLst>
            </a:custGeom>
            <a:ln w="27432">
              <a:solidFill>
                <a:srgbClr val="FF0000"/>
              </a:solidFill>
            </a:ln>
          </p:spPr>
          <p:txBody>
            <a:bodyPr wrap="square" lIns="0" tIns="0" rIns="0" bIns="0" rtlCol="0"/>
            <a:lstStyle/>
            <a:p>
              <a:endParaRPr>
                <a:ln>
                  <a:solidFill>
                    <a:srgbClr val="FF0000"/>
                  </a:solidFill>
                </a:ln>
              </a:endParaRPr>
            </a:p>
          </p:txBody>
        </p:sp>
        <p:sp>
          <p:nvSpPr>
            <p:cNvPr id="11" name="object 5">
              <a:extLst>
                <a:ext uri="{FF2B5EF4-FFF2-40B4-BE49-F238E27FC236}">
                  <a16:creationId xmlns:a16="http://schemas.microsoft.com/office/drawing/2014/main" id="{3986F357-8B14-4026-96E0-7C54D12CC606}"/>
                </a:ext>
              </a:extLst>
            </p:cNvPr>
            <p:cNvSpPr/>
            <p:nvPr/>
          </p:nvSpPr>
          <p:spPr>
            <a:xfrm>
              <a:off x="2473452" y="3082163"/>
              <a:ext cx="497840" cy="236854"/>
            </a:xfrm>
            <a:custGeom>
              <a:avLst/>
              <a:gdLst/>
              <a:ahLst/>
              <a:cxnLst/>
              <a:rect l="l" t="t" r="r" b="b"/>
              <a:pathLst>
                <a:path w="497839" h="236854">
                  <a:moveTo>
                    <a:pt x="80724" y="25030"/>
                  </a:moveTo>
                  <a:lnTo>
                    <a:pt x="69513" y="50033"/>
                  </a:lnTo>
                  <a:lnTo>
                    <a:pt x="486283" y="236347"/>
                  </a:lnTo>
                  <a:lnTo>
                    <a:pt x="497459" y="211327"/>
                  </a:lnTo>
                  <a:lnTo>
                    <a:pt x="80724" y="25030"/>
                  </a:lnTo>
                  <a:close/>
                </a:path>
                <a:path w="497839" h="236854">
                  <a:moveTo>
                    <a:pt x="91948" y="0"/>
                  </a:moveTo>
                  <a:lnTo>
                    <a:pt x="0" y="3937"/>
                  </a:lnTo>
                  <a:lnTo>
                    <a:pt x="58293" y="75057"/>
                  </a:lnTo>
                  <a:lnTo>
                    <a:pt x="69513" y="50033"/>
                  </a:lnTo>
                  <a:lnTo>
                    <a:pt x="57023" y="44450"/>
                  </a:lnTo>
                  <a:lnTo>
                    <a:pt x="68199" y="19431"/>
                  </a:lnTo>
                  <a:lnTo>
                    <a:pt x="83235" y="19431"/>
                  </a:lnTo>
                  <a:lnTo>
                    <a:pt x="91948" y="0"/>
                  </a:lnTo>
                  <a:close/>
                </a:path>
                <a:path w="497839" h="236854">
                  <a:moveTo>
                    <a:pt x="68199" y="19431"/>
                  </a:moveTo>
                  <a:lnTo>
                    <a:pt x="57023" y="44450"/>
                  </a:lnTo>
                  <a:lnTo>
                    <a:pt x="69513" y="50033"/>
                  </a:lnTo>
                  <a:lnTo>
                    <a:pt x="80724" y="25030"/>
                  </a:lnTo>
                  <a:lnTo>
                    <a:pt x="68199" y="19431"/>
                  </a:lnTo>
                  <a:close/>
                </a:path>
                <a:path w="497839" h="236854">
                  <a:moveTo>
                    <a:pt x="83235" y="19431"/>
                  </a:moveTo>
                  <a:lnTo>
                    <a:pt x="68199" y="19431"/>
                  </a:lnTo>
                  <a:lnTo>
                    <a:pt x="80724" y="25030"/>
                  </a:lnTo>
                  <a:lnTo>
                    <a:pt x="83235" y="19431"/>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sp>
          <p:nvSpPr>
            <p:cNvPr id="12" name="object 6">
              <a:extLst>
                <a:ext uri="{FF2B5EF4-FFF2-40B4-BE49-F238E27FC236}">
                  <a16:creationId xmlns:a16="http://schemas.microsoft.com/office/drawing/2014/main" id="{D1420651-6756-4612-922B-121851784067}"/>
                </a:ext>
              </a:extLst>
            </p:cNvPr>
            <p:cNvSpPr/>
            <p:nvPr/>
          </p:nvSpPr>
          <p:spPr>
            <a:xfrm>
              <a:off x="5615913" y="3485345"/>
              <a:ext cx="835660" cy="838835"/>
            </a:xfrm>
            <a:custGeom>
              <a:avLst/>
              <a:gdLst/>
              <a:ahLst/>
              <a:cxnLst/>
              <a:rect l="l" t="t" r="r" b="b"/>
              <a:pathLst>
                <a:path w="835660" h="838835">
                  <a:moveTo>
                    <a:pt x="831876" y="471847"/>
                  </a:moveTo>
                  <a:lnTo>
                    <a:pt x="822973" y="519978"/>
                  </a:lnTo>
                  <a:lnTo>
                    <a:pt x="808908" y="565785"/>
                  </a:lnTo>
                  <a:lnTo>
                    <a:pt x="790032" y="608994"/>
                  </a:lnTo>
                  <a:lnTo>
                    <a:pt x="766695" y="649333"/>
                  </a:lnTo>
                  <a:lnTo>
                    <a:pt x="739248" y="686529"/>
                  </a:lnTo>
                  <a:lnTo>
                    <a:pt x="708042" y="720311"/>
                  </a:lnTo>
                  <a:lnTo>
                    <a:pt x="673428" y="750405"/>
                  </a:lnTo>
                  <a:lnTo>
                    <a:pt x="635755" y="776540"/>
                  </a:lnTo>
                  <a:lnTo>
                    <a:pt x="595376" y="798443"/>
                  </a:lnTo>
                  <a:lnTo>
                    <a:pt x="552641" y="815841"/>
                  </a:lnTo>
                  <a:lnTo>
                    <a:pt x="507900" y="828462"/>
                  </a:lnTo>
                  <a:lnTo>
                    <a:pt x="461504" y="836034"/>
                  </a:lnTo>
                  <a:lnTo>
                    <a:pt x="413804" y="838284"/>
                  </a:lnTo>
                  <a:lnTo>
                    <a:pt x="365151" y="834940"/>
                  </a:lnTo>
                  <a:lnTo>
                    <a:pt x="317180" y="826000"/>
                  </a:lnTo>
                  <a:lnTo>
                    <a:pt x="271530" y="811880"/>
                  </a:lnTo>
                  <a:lnTo>
                    <a:pt x="228470" y="792931"/>
                  </a:lnTo>
                  <a:lnTo>
                    <a:pt x="188272" y="769506"/>
                  </a:lnTo>
                  <a:lnTo>
                    <a:pt x="151207" y="741956"/>
                  </a:lnTo>
                  <a:lnTo>
                    <a:pt x="117546" y="710633"/>
                  </a:lnTo>
                  <a:lnTo>
                    <a:pt x="87561" y="675888"/>
                  </a:lnTo>
                  <a:lnTo>
                    <a:pt x="61521" y="638074"/>
                  </a:lnTo>
                  <a:lnTo>
                    <a:pt x="39698" y="597543"/>
                  </a:lnTo>
                  <a:lnTo>
                    <a:pt x="22364" y="554645"/>
                  </a:lnTo>
                  <a:lnTo>
                    <a:pt x="9788" y="509734"/>
                  </a:lnTo>
                  <a:lnTo>
                    <a:pt x="2243" y="463161"/>
                  </a:lnTo>
                  <a:lnTo>
                    <a:pt x="0" y="415278"/>
                  </a:lnTo>
                  <a:lnTo>
                    <a:pt x="3328" y="366437"/>
                  </a:lnTo>
                  <a:lnTo>
                    <a:pt x="12231" y="318305"/>
                  </a:lnTo>
                  <a:lnTo>
                    <a:pt x="26296" y="272499"/>
                  </a:lnTo>
                  <a:lnTo>
                    <a:pt x="45172" y="229290"/>
                  </a:lnTo>
                  <a:lnTo>
                    <a:pt x="68509" y="188951"/>
                  </a:lnTo>
                  <a:lnTo>
                    <a:pt x="95956" y="151754"/>
                  </a:lnTo>
                  <a:lnTo>
                    <a:pt x="127162" y="117972"/>
                  </a:lnTo>
                  <a:lnTo>
                    <a:pt x="161776" y="87878"/>
                  </a:lnTo>
                  <a:lnTo>
                    <a:pt x="199448" y="61743"/>
                  </a:lnTo>
                  <a:lnTo>
                    <a:pt x="239828" y="39841"/>
                  </a:lnTo>
                  <a:lnTo>
                    <a:pt x="282563" y="22443"/>
                  </a:lnTo>
                  <a:lnTo>
                    <a:pt x="327304" y="9821"/>
                  </a:lnTo>
                  <a:lnTo>
                    <a:pt x="373700" y="2250"/>
                  </a:lnTo>
                  <a:lnTo>
                    <a:pt x="421400" y="0"/>
                  </a:lnTo>
                  <a:lnTo>
                    <a:pt x="470053" y="3344"/>
                  </a:lnTo>
                  <a:lnTo>
                    <a:pt x="517946" y="12272"/>
                  </a:lnTo>
                  <a:lnTo>
                    <a:pt x="563528" y="26360"/>
                  </a:lnTo>
                  <a:lnTo>
                    <a:pt x="606529" y="45259"/>
                  </a:lnTo>
                  <a:lnTo>
                    <a:pt x="646679" y="68620"/>
                  </a:lnTo>
                  <a:lnTo>
                    <a:pt x="683709" y="96094"/>
                  </a:lnTo>
                  <a:lnTo>
                    <a:pt x="717347" y="127331"/>
                  </a:lnTo>
                  <a:lnTo>
                    <a:pt x="747326" y="161983"/>
                  </a:lnTo>
                  <a:lnTo>
                    <a:pt x="773373" y="199700"/>
                  </a:lnTo>
                  <a:lnTo>
                    <a:pt x="795221" y="240133"/>
                  </a:lnTo>
                  <a:lnTo>
                    <a:pt x="812597" y="282934"/>
                  </a:lnTo>
                  <a:lnTo>
                    <a:pt x="825234" y="327754"/>
                  </a:lnTo>
                  <a:lnTo>
                    <a:pt x="832860" y="374242"/>
                  </a:lnTo>
                  <a:lnTo>
                    <a:pt x="835207" y="422051"/>
                  </a:lnTo>
                  <a:lnTo>
                    <a:pt x="832003" y="470831"/>
                  </a:lnTo>
                </a:path>
              </a:pathLst>
            </a:custGeom>
            <a:ln w="27432">
              <a:solidFill>
                <a:srgbClr val="FF0000"/>
              </a:solidFill>
            </a:ln>
          </p:spPr>
          <p:txBody>
            <a:bodyPr wrap="square" lIns="0" tIns="0" rIns="0" bIns="0" rtlCol="0"/>
            <a:lstStyle/>
            <a:p>
              <a:endParaRPr>
                <a:ln>
                  <a:solidFill>
                    <a:srgbClr val="FF0000"/>
                  </a:solidFill>
                </a:ln>
              </a:endParaRPr>
            </a:p>
          </p:txBody>
        </p:sp>
        <p:sp>
          <p:nvSpPr>
            <p:cNvPr id="13" name="object 7">
              <a:extLst>
                <a:ext uri="{FF2B5EF4-FFF2-40B4-BE49-F238E27FC236}">
                  <a16:creationId xmlns:a16="http://schemas.microsoft.com/office/drawing/2014/main" id="{A4700835-D08E-44A1-8810-02624C89C967}"/>
                </a:ext>
              </a:extLst>
            </p:cNvPr>
            <p:cNvSpPr/>
            <p:nvPr/>
          </p:nvSpPr>
          <p:spPr>
            <a:xfrm>
              <a:off x="6228588" y="4075938"/>
              <a:ext cx="596900" cy="302895"/>
            </a:xfrm>
            <a:custGeom>
              <a:avLst/>
              <a:gdLst/>
              <a:ahLst/>
              <a:cxnLst/>
              <a:rect l="l" t="t" r="r" b="b"/>
              <a:pathLst>
                <a:path w="596900" h="302895">
                  <a:moveTo>
                    <a:pt x="79856" y="24691"/>
                  </a:moveTo>
                  <a:lnTo>
                    <a:pt x="67791" y="49329"/>
                  </a:lnTo>
                  <a:lnTo>
                    <a:pt x="584327" y="302387"/>
                  </a:lnTo>
                  <a:lnTo>
                    <a:pt x="596391" y="277749"/>
                  </a:lnTo>
                  <a:lnTo>
                    <a:pt x="79856" y="24691"/>
                  </a:lnTo>
                  <a:close/>
                </a:path>
                <a:path w="596900" h="302895">
                  <a:moveTo>
                    <a:pt x="91948" y="0"/>
                  </a:moveTo>
                  <a:lnTo>
                    <a:pt x="0" y="762"/>
                  </a:lnTo>
                  <a:lnTo>
                    <a:pt x="55752" y="73913"/>
                  </a:lnTo>
                  <a:lnTo>
                    <a:pt x="67791" y="49329"/>
                  </a:lnTo>
                  <a:lnTo>
                    <a:pt x="55499" y="43306"/>
                  </a:lnTo>
                  <a:lnTo>
                    <a:pt x="67563" y="18668"/>
                  </a:lnTo>
                  <a:lnTo>
                    <a:pt x="82805" y="18668"/>
                  </a:lnTo>
                  <a:lnTo>
                    <a:pt x="91948" y="0"/>
                  </a:lnTo>
                  <a:close/>
                </a:path>
                <a:path w="596900" h="302895">
                  <a:moveTo>
                    <a:pt x="67563" y="18668"/>
                  </a:moveTo>
                  <a:lnTo>
                    <a:pt x="55499" y="43306"/>
                  </a:lnTo>
                  <a:lnTo>
                    <a:pt x="67791" y="49329"/>
                  </a:lnTo>
                  <a:lnTo>
                    <a:pt x="79856" y="24691"/>
                  </a:lnTo>
                  <a:lnTo>
                    <a:pt x="67563" y="18668"/>
                  </a:lnTo>
                  <a:close/>
                </a:path>
                <a:path w="596900" h="302895">
                  <a:moveTo>
                    <a:pt x="82805" y="18668"/>
                  </a:moveTo>
                  <a:lnTo>
                    <a:pt x="67563" y="18668"/>
                  </a:lnTo>
                  <a:lnTo>
                    <a:pt x="79856" y="24691"/>
                  </a:lnTo>
                  <a:lnTo>
                    <a:pt x="82805" y="18668"/>
                  </a:lnTo>
                  <a:close/>
                </a:path>
              </a:pathLst>
            </a:custGeom>
            <a:solidFill>
              <a:srgbClr val="FFC000"/>
            </a:solidFill>
            <a:ln>
              <a:solidFill>
                <a:srgbClr val="FF0000"/>
              </a:solidFill>
            </a:ln>
          </p:spPr>
          <p:txBody>
            <a:bodyPr wrap="square" lIns="0" tIns="0" rIns="0" bIns="0" rtlCol="0"/>
            <a:lstStyle/>
            <a:p>
              <a:endParaRPr dirty="0">
                <a:ln>
                  <a:solidFill>
                    <a:srgbClr val="FF0000"/>
                  </a:solidFill>
                </a:ln>
              </a:endParaRPr>
            </a:p>
          </p:txBody>
        </p:sp>
      </p:grpSp>
      <p:sp>
        <p:nvSpPr>
          <p:cNvPr id="14" name="object 9">
            <a:extLst>
              <a:ext uri="{FF2B5EF4-FFF2-40B4-BE49-F238E27FC236}">
                <a16:creationId xmlns:a16="http://schemas.microsoft.com/office/drawing/2014/main" id="{CBE1F3FB-B1A7-450B-93F8-0D8082277261}"/>
              </a:ext>
            </a:extLst>
          </p:cNvPr>
          <p:cNvSpPr txBox="1"/>
          <p:nvPr/>
        </p:nvSpPr>
        <p:spPr>
          <a:xfrm>
            <a:off x="1064260" y="1295400"/>
            <a:ext cx="3507740" cy="642620"/>
          </a:xfrm>
          <a:prstGeom prst="rect">
            <a:avLst/>
          </a:prstGeom>
        </p:spPr>
        <p:txBody>
          <a:bodyPr vert="horz" wrap="square" lIns="0" tIns="11430" rIns="0" bIns="0" rtlCol="0">
            <a:spAutoFit/>
          </a:bodyPr>
          <a:lstStyle/>
          <a:p>
            <a:pPr marL="268605" indent="-256540">
              <a:lnSpc>
                <a:spcPts val="1614"/>
              </a:lnSpc>
              <a:spcBef>
                <a:spcPts val="90"/>
              </a:spcBef>
              <a:buAutoNum type="arabicPeriod"/>
              <a:tabLst>
                <a:tab pos="268605" algn="l"/>
                <a:tab pos="269240" algn="l"/>
              </a:tabLst>
            </a:pPr>
            <a:r>
              <a:rPr sz="1350" b="1" dirty="0">
                <a:latin typeface="Calibri"/>
                <a:cs typeface="Calibri"/>
              </a:rPr>
              <a:t>Log</a:t>
            </a:r>
            <a:r>
              <a:rPr sz="1350" b="1" spc="-35" dirty="0">
                <a:latin typeface="Calibri"/>
                <a:cs typeface="Calibri"/>
              </a:rPr>
              <a:t> </a:t>
            </a:r>
            <a:r>
              <a:rPr sz="1350" b="1" spc="-5" dirty="0">
                <a:latin typeface="Calibri"/>
                <a:cs typeface="Calibri"/>
              </a:rPr>
              <a:t>in</a:t>
            </a:r>
            <a:r>
              <a:rPr sz="1350" b="1" spc="-10" dirty="0">
                <a:latin typeface="Calibri"/>
                <a:cs typeface="Calibri"/>
              </a:rPr>
              <a:t> </a:t>
            </a:r>
            <a:r>
              <a:rPr sz="1350" b="1" spc="-5" dirty="0">
                <a:latin typeface="Calibri"/>
                <a:cs typeface="Calibri"/>
              </a:rPr>
              <a:t>with</a:t>
            </a:r>
            <a:r>
              <a:rPr sz="1350" b="1" spc="-10" dirty="0">
                <a:latin typeface="Calibri"/>
                <a:cs typeface="Calibri"/>
              </a:rPr>
              <a:t> </a:t>
            </a:r>
            <a:r>
              <a:rPr sz="1350" b="1" spc="-15" dirty="0">
                <a:latin typeface="Calibri"/>
                <a:cs typeface="Calibri"/>
              </a:rPr>
              <a:t>your</a:t>
            </a:r>
            <a:r>
              <a:rPr sz="1350" b="1" spc="30" dirty="0">
                <a:latin typeface="Calibri"/>
                <a:cs typeface="Calibri"/>
              </a:rPr>
              <a:t> </a:t>
            </a:r>
            <a:r>
              <a:rPr sz="1350" b="1" spc="-5" dirty="0">
                <a:latin typeface="Calibri"/>
                <a:cs typeface="Calibri"/>
              </a:rPr>
              <a:t>username</a:t>
            </a:r>
            <a:r>
              <a:rPr sz="1350" b="1" spc="25" dirty="0">
                <a:latin typeface="Calibri"/>
                <a:cs typeface="Calibri"/>
              </a:rPr>
              <a:t> </a:t>
            </a:r>
            <a:r>
              <a:rPr sz="1350" b="1" spc="-10" dirty="0">
                <a:latin typeface="Calibri"/>
                <a:cs typeface="Calibri"/>
              </a:rPr>
              <a:t>and</a:t>
            </a:r>
            <a:r>
              <a:rPr sz="1350" b="1" spc="10" dirty="0">
                <a:latin typeface="Calibri"/>
                <a:cs typeface="Calibri"/>
              </a:rPr>
              <a:t> </a:t>
            </a:r>
            <a:r>
              <a:rPr sz="1350" b="1" spc="-10" dirty="0">
                <a:latin typeface="Calibri"/>
                <a:cs typeface="Calibri"/>
              </a:rPr>
              <a:t>password</a:t>
            </a:r>
            <a:endParaRPr sz="1350" b="1" dirty="0">
              <a:latin typeface="Calibri"/>
              <a:cs typeface="Calibri"/>
            </a:endParaRPr>
          </a:p>
          <a:p>
            <a:pPr marL="268605" indent="-256540">
              <a:lnSpc>
                <a:spcPts val="1614"/>
              </a:lnSpc>
              <a:spcBef>
                <a:spcPts val="5"/>
              </a:spcBef>
              <a:buAutoNum type="arabicPeriod"/>
              <a:tabLst>
                <a:tab pos="268605" algn="l"/>
                <a:tab pos="269240" algn="l"/>
              </a:tabLst>
            </a:pPr>
            <a:r>
              <a:rPr sz="1350" b="1" spc="-5" dirty="0">
                <a:latin typeface="Calibri"/>
                <a:cs typeface="Calibri"/>
              </a:rPr>
              <a:t>Confirm</a:t>
            </a:r>
            <a:r>
              <a:rPr sz="1350" b="1" spc="5" dirty="0">
                <a:latin typeface="Calibri"/>
                <a:cs typeface="Calibri"/>
              </a:rPr>
              <a:t> </a:t>
            </a:r>
            <a:r>
              <a:rPr sz="1350" b="1" spc="-15" dirty="0">
                <a:latin typeface="Calibri"/>
                <a:cs typeface="Calibri"/>
              </a:rPr>
              <a:t>that</a:t>
            </a:r>
            <a:r>
              <a:rPr sz="1350" b="1" spc="5" dirty="0">
                <a:latin typeface="Calibri"/>
                <a:cs typeface="Calibri"/>
              </a:rPr>
              <a:t> </a:t>
            </a:r>
            <a:r>
              <a:rPr sz="1350" b="1" spc="-10" dirty="0">
                <a:latin typeface="Calibri"/>
                <a:cs typeface="Calibri"/>
              </a:rPr>
              <a:t>the</a:t>
            </a:r>
            <a:r>
              <a:rPr sz="1350" b="1" spc="25" dirty="0">
                <a:latin typeface="Calibri"/>
                <a:cs typeface="Calibri"/>
              </a:rPr>
              <a:t> </a:t>
            </a:r>
            <a:r>
              <a:rPr sz="1350" b="1" spc="-5" dirty="0">
                <a:solidFill>
                  <a:srgbClr val="C00000"/>
                </a:solidFill>
                <a:latin typeface="Calibri"/>
                <a:cs typeface="Calibri"/>
              </a:rPr>
              <a:t>My</a:t>
            </a:r>
            <a:r>
              <a:rPr sz="1350" b="1" spc="-10" dirty="0">
                <a:solidFill>
                  <a:srgbClr val="C00000"/>
                </a:solidFill>
                <a:latin typeface="Calibri"/>
                <a:cs typeface="Calibri"/>
              </a:rPr>
              <a:t> </a:t>
            </a:r>
            <a:r>
              <a:rPr sz="1350" b="1" spc="-35" dirty="0">
                <a:solidFill>
                  <a:srgbClr val="C00000"/>
                </a:solidFill>
                <a:latin typeface="Calibri"/>
                <a:cs typeface="Calibri"/>
              </a:rPr>
              <a:t>Team</a:t>
            </a:r>
            <a:r>
              <a:rPr sz="1350" b="1" spc="-5" dirty="0">
                <a:solidFill>
                  <a:srgbClr val="C00000"/>
                </a:solidFill>
                <a:latin typeface="Calibri"/>
                <a:cs typeface="Calibri"/>
              </a:rPr>
              <a:t> </a:t>
            </a:r>
            <a:r>
              <a:rPr sz="1350" b="1" dirty="0">
                <a:latin typeface="Calibri"/>
                <a:cs typeface="Calibri"/>
              </a:rPr>
              <a:t>icon</a:t>
            </a:r>
            <a:r>
              <a:rPr sz="1350" b="1" spc="-30" dirty="0">
                <a:latin typeface="Calibri"/>
                <a:cs typeface="Calibri"/>
              </a:rPr>
              <a:t> </a:t>
            </a:r>
            <a:r>
              <a:rPr sz="1350" b="1" spc="-5" dirty="0">
                <a:latin typeface="Calibri"/>
                <a:cs typeface="Calibri"/>
              </a:rPr>
              <a:t>is</a:t>
            </a:r>
            <a:r>
              <a:rPr sz="1350" b="1" spc="-15" dirty="0">
                <a:latin typeface="Calibri"/>
                <a:cs typeface="Calibri"/>
              </a:rPr>
              <a:t> </a:t>
            </a:r>
            <a:r>
              <a:rPr sz="1350" b="1" spc="-10" dirty="0">
                <a:latin typeface="Calibri"/>
                <a:cs typeface="Calibri"/>
              </a:rPr>
              <a:t>underscored</a:t>
            </a:r>
            <a:endParaRPr sz="1350" b="1" dirty="0">
              <a:latin typeface="Calibri"/>
              <a:cs typeface="Calibri"/>
            </a:endParaRPr>
          </a:p>
          <a:p>
            <a:pPr marL="268605" indent="-256540">
              <a:lnSpc>
                <a:spcPct val="100000"/>
              </a:lnSpc>
              <a:spcBef>
                <a:spcPts val="10"/>
              </a:spcBef>
              <a:buAutoNum type="arabicPeriod"/>
              <a:tabLst>
                <a:tab pos="268605" algn="l"/>
                <a:tab pos="269240" algn="l"/>
              </a:tabLst>
            </a:pPr>
            <a:r>
              <a:rPr sz="1350" b="1" spc="-5" dirty="0">
                <a:latin typeface="Calibri"/>
                <a:cs typeface="Calibri"/>
              </a:rPr>
              <a:t>Click</a:t>
            </a:r>
            <a:r>
              <a:rPr sz="1350" b="1" spc="-10" dirty="0">
                <a:latin typeface="Calibri"/>
                <a:cs typeface="Calibri"/>
              </a:rPr>
              <a:t> the</a:t>
            </a:r>
            <a:r>
              <a:rPr sz="1350" b="1" spc="15" dirty="0">
                <a:latin typeface="Calibri"/>
                <a:cs typeface="Calibri"/>
              </a:rPr>
              <a:t> </a:t>
            </a:r>
            <a:r>
              <a:rPr sz="1350" b="1" spc="-10" dirty="0">
                <a:latin typeface="Calibri"/>
                <a:cs typeface="Calibri"/>
              </a:rPr>
              <a:t>Performance</a:t>
            </a:r>
            <a:r>
              <a:rPr sz="1350" b="1" spc="20" dirty="0">
                <a:latin typeface="Calibri"/>
                <a:cs typeface="Calibri"/>
              </a:rPr>
              <a:t> </a:t>
            </a:r>
            <a:r>
              <a:rPr sz="1350" b="1" spc="-5" dirty="0">
                <a:latin typeface="Calibri"/>
                <a:cs typeface="Calibri"/>
              </a:rPr>
              <a:t>title.</a:t>
            </a:r>
            <a:endParaRPr sz="1350" b="1" dirty="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77A59-7613-48AD-A3E3-B97B0EC4862B}"/>
              </a:ext>
            </a:extLst>
          </p:cNvPr>
          <p:cNvPicPr>
            <a:picLocks noChangeAspect="1"/>
          </p:cNvPicPr>
          <p:nvPr/>
        </p:nvPicPr>
        <p:blipFill>
          <a:blip r:embed="rId2"/>
          <a:stretch>
            <a:fillRect/>
          </a:stretch>
        </p:blipFill>
        <p:spPr>
          <a:xfrm>
            <a:off x="76200" y="2286000"/>
            <a:ext cx="9144000" cy="3600450"/>
          </a:xfrm>
          <a:prstGeom prst="rect">
            <a:avLst/>
          </a:prstGeom>
        </p:spPr>
      </p:pic>
      <p:sp>
        <p:nvSpPr>
          <p:cNvPr id="5" name="object 5"/>
          <p:cNvSpPr txBox="1"/>
          <p:nvPr/>
        </p:nvSpPr>
        <p:spPr>
          <a:xfrm>
            <a:off x="690168" y="1119886"/>
            <a:ext cx="6965950" cy="657872"/>
          </a:xfrm>
          <a:prstGeom prst="rect">
            <a:avLst/>
          </a:prstGeom>
        </p:spPr>
        <p:txBody>
          <a:bodyPr vert="horz" wrap="square" lIns="0" tIns="11430" rIns="0" bIns="0" rtlCol="0">
            <a:spAutoFit/>
          </a:bodyPr>
          <a:lstStyle/>
          <a:p>
            <a:pPr marL="12065">
              <a:lnSpc>
                <a:spcPct val="100000"/>
              </a:lnSpc>
              <a:spcBef>
                <a:spcPts val="90"/>
              </a:spcBef>
              <a:tabLst>
                <a:tab pos="356870" algn="l"/>
                <a:tab pos="357505" algn="l"/>
              </a:tabLst>
            </a:pPr>
            <a:r>
              <a:rPr lang="en-US" sz="1400" b="1" spc="-10" dirty="0">
                <a:latin typeface="Calibri"/>
                <a:cs typeface="Calibri"/>
              </a:rPr>
              <a:t>Confirm that </a:t>
            </a:r>
            <a:r>
              <a:rPr lang="en-US" sz="1400" b="1" spc="-10" dirty="0">
                <a:solidFill>
                  <a:srgbClr val="FF0000"/>
                </a:solidFill>
                <a:latin typeface="Calibri"/>
                <a:cs typeface="Calibri"/>
              </a:rPr>
              <a:t>Non-Unit and Grant 2022-2023 </a:t>
            </a:r>
            <a:r>
              <a:rPr lang="en-US" sz="1400" b="1" spc="-10" dirty="0">
                <a:latin typeface="Calibri"/>
                <a:cs typeface="Calibri"/>
              </a:rPr>
              <a:t>appears in the dropdown box</a:t>
            </a:r>
            <a:r>
              <a:rPr sz="1400" b="1" spc="-15" dirty="0">
                <a:latin typeface="Calibri"/>
                <a:cs typeface="Calibri"/>
              </a:rPr>
              <a:t>.</a:t>
            </a:r>
            <a:r>
              <a:rPr lang="en-US" sz="1400" b="1" spc="-15" dirty="0">
                <a:latin typeface="Calibri"/>
                <a:cs typeface="Calibri"/>
              </a:rPr>
              <a:t> </a:t>
            </a:r>
            <a:r>
              <a:rPr sz="1400" b="1" spc="-5" dirty="0">
                <a:latin typeface="Calibri"/>
                <a:cs typeface="Calibri"/>
              </a:rPr>
              <a:t>All</a:t>
            </a:r>
            <a:r>
              <a:rPr sz="1400" b="1" spc="10" dirty="0">
                <a:latin typeface="Calibri"/>
                <a:cs typeface="Calibri"/>
              </a:rPr>
              <a:t> </a:t>
            </a:r>
            <a:r>
              <a:rPr sz="1400" b="1" spc="-15" dirty="0">
                <a:latin typeface="Calibri"/>
                <a:cs typeface="Calibri"/>
              </a:rPr>
              <a:t>employees</a:t>
            </a:r>
            <a:r>
              <a:rPr sz="1400" b="1" spc="55" dirty="0">
                <a:latin typeface="Calibri"/>
                <a:cs typeface="Calibri"/>
              </a:rPr>
              <a:t> </a:t>
            </a:r>
            <a:r>
              <a:rPr lang="en-US" sz="1400" b="1" spc="-15" dirty="0">
                <a:latin typeface="Calibri"/>
                <a:cs typeface="Calibri"/>
              </a:rPr>
              <a:t>in this cycle will appear.  Workers ready for the manager to capture the performance discussion date will appear with an </a:t>
            </a:r>
            <a:r>
              <a:rPr lang="en-US" sz="1400" b="1" spc="-15" dirty="0">
                <a:solidFill>
                  <a:schemeClr val="accent6">
                    <a:lumMod val="75000"/>
                  </a:schemeClr>
                </a:solidFill>
                <a:latin typeface="Calibri"/>
                <a:cs typeface="Calibri"/>
              </a:rPr>
              <a:t>orange chevron </a:t>
            </a:r>
            <a:r>
              <a:rPr lang="en-US" sz="1400" b="1" spc="-15" dirty="0">
                <a:latin typeface="Calibri"/>
                <a:cs typeface="Calibri"/>
              </a:rPr>
              <a:t>next to the first Confirm Review Meeting Held task.</a:t>
            </a:r>
            <a:endParaRPr sz="1400" b="1" dirty="0">
              <a:latin typeface="Calibri"/>
              <a:cs typeface="Calibri"/>
            </a:endParaRPr>
          </a:p>
        </p:txBody>
      </p:sp>
      <p:sp>
        <p:nvSpPr>
          <p:cNvPr id="8" name="object 5">
            <a:extLst>
              <a:ext uri="{FF2B5EF4-FFF2-40B4-BE49-F238E27FC236}">
                <a16:creationId xmlns:a16="http://schemas.microsoft.com/office/drawing/2014/main" id="{366D71E2-DF49-4B2E-AB16-B5A9D1B523B8}"/>
              </a:ext>
            </a:extLst>
          </p:cNvPr>
          <p:cNvSpPr/>
          <p:nvPr/>
        </p:nvSpPr>
        <p:spPr>
          <a:xfrm rot="350712">
            <a:off x="3138295" y="5133802"/>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606019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D1732B-798F-46BF-AAB9-603BB4D86D52}"/>
              </a:ext>
            </a:extLst>
          </p:cNvPr>
          <p:cNvPicPr>
            <a:picLocks noChangeAspect="1"/>
          </p:cNvPicPr>
          <p:nvPr/>
        </p:nvPicPr>
        <p:blipFill>
          <a:blip r:embed="rId2"/>
          <a:stretch>
            <a:fillRect/>
          </a:stretch>
        </p:blipFill>
        <p:spPr>
          <a:xfrm>
            <a:off x="97277" y="1175583"/>
            <a:ext cx="8839200" cy="3409950"/>
          </a:xfrm>
          <a:prstGeom prst="rect">
            <a:avLst/>
          </a:prstGeom>
        </p:spPr>
      </p:pic>
      <p:sp>
        <p:nvSpPr>
          <p:cNvPr id="5" name="object 5"/>
          <p:cNvSpPr txBox="1"/>
          <p:nvPr/>
        </p:nvSpPr>
        <p:spPr>
          <a:xfrm>
            <a:off x="813917" y="654811"/>
            <a:ext cx="4593590" cy="228268"/>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The</a:t>
            </a:r>
            <a:r>
              <a:rPr sz="1400" b="1" spc="5" dirty="0">
                <a:latin typeface="Calibri"/>
                <a:cs typeface="Calibri"/>
              </a:rPr>
              <a:t> </a:t>
            </a:r>
            <a:r>
              <a:rPr sz="1400" b="1" spc="-10" dirty="0">
                <a:latin typeface="Calibri"/>
                <a:cs typeface="Calibri"/>
              </a:rPr>
              <a:t>manager</a:t>
            </a:r>
            <a:r>
              <a:rPr sz="1400" b="1" spc="35" dirty="0">
                <a:latin typeface="Calibri"/>
                <a:cs typeface="Calibri"/>
              </a:rPr>
              <a:t> </a:t>
            </a:r>
            <a:r>
              <a:rPr sz="1400" b="1" spc="-5" dirty="0">
                <a:latin typeface="Calibri"/>
                <a:cs typeface="Calibri"/>
              </a:rPr>
              <a:t>clicks</a:t>
            </a:r>
            <a:r>
              <a:rPr sz="1400" b="1" spc="-20" dirty="0">
                <a:latin typeface="Calibri"/>
                <a:cs typeface="Calibri"/>
              </a:rPr>
              <a:t> </a:t>
            </a:r>
            <a:r>
              <a:rPr sz="1400" b="1" spc="-5" dirty="0">
                <a:latin typeface="Calibri"/>
                <a:cs typeface="Calibri"/>
              </a:rPr>
              <a:t>the</a:t>
            </a:r>
            <a:r>
              <a:rPr sz="1400" b="1" spc="20" dirty="0">
                <a:latin typeface="Calibri"/>
                <a:cs typeface="Calibri"/>
              </a:rPr>
              <a:t> </a:t>
            </a:r>
            <a:r>
              <a:rPr lang="en-US" sz="1400" b="1" spc="-10" dirty="0">
                <a:solidFill>
                  <a:srgbClr val="FF0000"/>
                </a:solidFill>
                <a:cs typeface="Calibri"/>
              </a:rPr>
              <a:t>Non-Unit and Grant 2022-2023 </a:t>
            </a:r>
            <a:r>
              <a:rPr sz="1400" b="1" spc="-5" dirty="0">
                <a:latin typeface="Calibri"/>
                <a:cs typeface="Calibri"/>
              </a:rPr>
              <a:t>link.</a:t>
            </a:r>
            <a:endParaRPr sz="1400" b="1" dirty="0">
              <a:latin typeface="Calibri"/>
              <a:cs typeface="Calibri"/>
            </a:endParaRPr>
          </a:p>
        </p:txBody>
      </p:sp>
      <p:sp>
        <p:nvSpPr>
          <p:cNvPr id="7" name="object 5">
            <a:extLst>
              <a:ext uri="{FF2B5EF4-FFF2-40B4-BE49-F238E27FC236}">
                <a16:creationId xmlns:a16="http://schemas.microsoft.com/office/drawing/2014/main" id="{F5077C8F-F5A0-4039-8BA4-F5D23BCC8283}"/>
              </a:ext>
            </a:extLst>
          </p:cNvPr>
          <p:cNvSpPr/>
          <p:nvPr/>
        </p:nvSpPr>
        <p:spPr>
          <a:xfrm rot="350712">
            <a:off x="4008173" y="1022547"/>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
        <p:nvSpPr>
          <p:cNvPr id="8" name="object 5">
            <a:extLst>
              <a:ext uri="{FF2B5EF4-FFF2-40B4-BE49-F238E27FC236}">
                <a16:creationId xmlns:a16="http://schemas.microsoft.com/office/drawing/2014/main" id="{795B5C6B-4B8D-4800-BD82-2E7643565EC6}"/>
              </a:ext>
            </a:extLst>
          </p:cNvPr>
          <p:cNvSpPr txBox="1"/>
          <p:nvPr/>
        </p:nvSpPr>
        <p:spPr>
          <a:xfrm>
            <a:off x="533400" y="4615617"/>
            <a:ext cx="4593590" cy="228268"/>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The</a:t>
            </a:r>
            <a:r>
              <a:rPr sz="1400" b="1" spc="5" dirty="0">
                <a:latin typeface="Calibri"/>
                <a:cs typeface="Calibri"/>
              </a:rPr>
              <a:t> </a:t>
            </a:r>
            <a:r>
              <a:rPr sz="1400" b="1" spc="-10" dirty="0">
                <a:latin typeface="Calibri"/>
                <a:cs typeface="Calibri"/>
              </a:rPr>
              <a:t>manager</a:t>
            </a:r>
            <a:r>
              <a:rPr sz="1400" b="1" spc="35" dirty="0">
                <a:latin typeface="Calibri"/>
                <a:cs typeface="Calibri"/>
              </a:rPr>
              <a:t> </a:t>
            </a:r>
            <a:r>
              <a:rPr lang="en-US" sz="1400" b="1" spc="35" dirty="0">
                <a:latin typeface="Calibri"/>
                <a:cs typeface="Calibri"/>
              </a:rPr>
              <a:t>then </a:t>
            </a:r>
            <a:r>
              <a:rPr sz="1400" b="1" spc="-5" dirty="0">
                <a:latin typeface="Calibri"/>
                <a:cs typeface="Calibri"/>
              </a:rPr>
              <a:t>clicks</a:t>
            </a:r>
            <a:r>
              <a:rPr sz="1400" b="1" spc="-20" dirty="0">
                <a:latin typeface="Calibri"/>
                <a:cs typeface="Calibri"/>
              </a:rPr>
              <a:t> </a:t>
            </a:r>
            <a:r>
              <a:rPr sz="1400" b="1" spc="-5" dirty="0">
                <a:latin typeface="Calibri"/>
                <a:cs typeface="Calibri"/>
              </a:rPr>
              <a:t>the</a:t>
            </a:r>
            <a:r>
              <a:rPr lang="en-US" sz="1400" b="1" spc="-5" dirty="0">
                <a:latin typeface="Calibri"/>
                <a:cs typeface="Calibri"/>
              </a:rPr>
              <a:t> </a:t>
            </a:r>
            <a:r>
              <a:rPr lang="en-US" sz="1400" b="1" spc="-5" dirty="0">
                <a:solidFill>
                  <a:srgbClr val="FF0000"/>
                </a:solidFill>
                <a:latin typeface="Calibri"/>
                <a:cs typeface="Calibri"/>
              </a:rPr>
              <a:t>Indicate Meeting Held</a:t>
            </a:r>
            <a:r>
              <a:rPr sz="1400" b="1" spc="-25" dirty="0">
                <a:solidFill>
                  <a:srgbClr val="FF0000"/>
                </a:solidFill>
                <a:latin typeface="Calibri"/>
                <a:cs typeface="Calibri"/>
              </a:rPr>
              <a:t> </a:t>
            </a:r>
            <a:r>
              <a:rPr sz="1400" b="1" spc="-5" dirty="0">
                <a:latin typeface="Calibri"/>
                <a:cs typeface="Calibri"/>
              </a:rPr>
              <a:t>link.</a:t>
            </a:r>
            <a:endParaRPr sz="1400" b="1" dirty="0">
              <a:latin typeface="Calibri"/>
              <a:cs typeface="Calibri"/>
            </a:endParaRPr>
          </a:p>
        </p:txBody>
      </p:sp>
      <p:pic>
        <p:nvPicPr>
          <p:cNvPr id="9" name="Picture 8">
            <a:extLst>
              <a:ext uri="{FF2B5EF4-FFF2-40B4-BE49-F238E27FC236}">
                <a16:creationId xmlns:a16="http://schemas.microsoft.com/office/drawing/2014/main" id="{54EA5EE6-B33D-4A6E-8B95-FA55180C2926}"/>
              </a:ext>
            </a:extLst>
          </p:cNvPr>
          <p:cNvPicPr>
            <a:picLocks noChangeAspect="1"/>
          </p:cNvPicPr>
          <p:nvPr/>
        </p:nvPicPr>
        <p:blipFill>
          <a:blip r:embed="rId3"/>
          <a:stretch>
            <a:fillRect/>
          </a:stretch>
        </p:blipFill>
        <p:spPr>
          <a:xfrm>
            <a:off x="97277" y="4938204"/>
            <a:ext cx="9144000" cy="778669"/>
          </a:xfrm>
          <a:prstGeom prst="rect">
            <a:avLst/>
          </a:prstGeom>
        </p:spPr>
      </p:pic>
      <p:sp>
        <p:nvSpPr>
          <p:cNvPr id="10" name="object 5">
            <a:extLst>
              <a:ext uri="{FF2B5EF4-FFF2-40B4-BE49-F238E27FC236}">
                <a16:creationId xmlns:a16="http://schemas.microsoft.com/office/drawing/2014/main" id="{E4A74328-1C4E-434B-9D40-95FF781562AB}"/>
              </a:ext>
            </a:extLst>
          </p:cNvPr>
          <p:cNvSpPr/>
          <p:nvPr/>
        </p:nvSpPr>
        <p:spPr>
          <a:xfrm rot="14158549">
            <a:off x="7163355" y="4894282"/>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
        <p:nvSpPr>
          <p:cNvPr id="11" name="object 6">
            <a:extLst>
              <a:ext uri="{FF2B5EF4-FFF2-40B4-BE49-F238E27FC236}">
                <a16:creationId xmlns:a16="http://schemas.microsoft.com/office/drawing/2014/main" id="{C2B1CACC-0E7E-4259-B36F-28AB42F7BE5C}"/>
              </a:ext>
            </a:extLst>
          </p:cNvPr>
          <p:cNvSpPr/>
          <p:nvPr/>
        </p:nvSpPr>
        <p:spPr>
          <a:xfrm>
            <a:off x="7730658" y="4908120"/>
            <a:ext cx="1413342" cy="838835"/>
          </a:xfrm>
          <a:custGeom>
            <a:avLst/>
            <a:gdLst/>
            <a:ahLst/>
            <a:cxnLst/>
            <a:rect l="l" t="t" r="r" b="b"/>
            <a:pathLst>
              <a:path w="835660" h="838835">
                <a:moveTo>
                  <a:pt x="831876" y="471847"/>
                </a:moveTo>
                <a:lnTo>
                  <a:pt x="822973" y="519978"/>
                </a:lnTo>
                <a:lnTo>
                  <a:pt x="808908" y="565785"/>
                </a:lnTo>
                <a:lnTo>
                  <a:pt x="790032" y="608994"/>
                </a:lnTo>
                <a:lnTo>
                  <a:pt x="766695" y="649333"/>
                </a:lnTo>
                <a:lnTo>
                  <a:pt x="739248" y="686529"/>
                </a:lnTo>
                <a:lnTo>
                  <a:pt x="708042" y="720311"/>
                </a:lnTo>
                <a:lnTo>
                  <a:pt x="673428" y="750405"/>
                </a:lnTo>
                <a:lnTo>
                  <a:pt x="635755" y="776540"/>
                </a:lnTo>
                <a:lnTo>
                  <a:pt x="595376" y="798443"/>
                </a:lnTo>
                <a:lnTo>
                  <a:pt x="552641" y="815841"/>
                </a:lnTo>
                <a:lnTo>
                  <a:pt x="507900" y="828462"/>
                </a:lnTo>
                <a:lnTo>
                  <a:pt x="461504" y="836034"/>
                </a:lnTo>
                <a:lnTo>
                  <a:pt x="413804" y="838284"/>
                </a:lnTo>
                <a:lnTo>
                  <a:pt x="365151" y="834940"/>
                </a:lnTo>
                <a:lnTo>
                  <a:pt x="317180" y="826000"/>
                </a:lnTo>
                <a:lnTo>
                  <a:pt x="271530" y="811880"/>
                </a:lnTo>
                <a:lnTo>
                  <a:pt x="228470" y="792931"/>
                </a:lnTo>
                <a:lnTo>
                  <a:pt x="188272" y="769506"/>
                </a:lnTo>
                <a:lnTo>
                  <a:pt x="151207" y="741956"/>
                </a:lnTo>
                <a:lnTo>
                  <a:pt x="117546" y="710633"/>
                </a:lnTo>
                <a:lnTo>
                  <a:pt x="87561" y="675888"/>
                </a:lnTo>
                <a:lnTo>
                  <a:pt x="61521" y="638074"/>
                </a:lnTo>
                <a:lnTo>
                  <a:pt x="39698" y="597543"/>
                </a:lnTo>
                <a:lnTo>
                  <a:pt x="22364" y="554645"/>
                </a:lnTo>
                <a:lnTo>
                  <a:pt x="9788" y="509734"/>
                </a:lnTo>
                <a:lnTo>
                  <a:pt x="2243" y="463161"/>
                </a:lnTo>
                <a:lnTo>
                  <a:pt x="0" y="415278"/>
                </a:lnTo>
                <a:lnTo>
                  <a:pt x="3328" y="366437"/>
                </a:lnTo>
                <a:lnTo>
                  <a:pt x="12231" y="318305"/>
                </a:lnTo>
                <a:lnTo>
                  <a:pt x="26296" y="272499"/>
                </a:lnTo>
                <a:lnTo>
                  <a:pt x="45172" y="229290"/>
                </a:lnTo>
                <a:lnTo>
                  <a:pt x="68509" y="188951"/>
                </a:lnTo>
                <a:lnTo>
                  <a:pt x="95956" y="151754"/>
                </a:lnTo>
                <a:lnTo>
                  <a:pt x="127162" y="117972"/>
                </a:lnTo>
                <a:lnTo>
                  <a:pt x="161776" y="87878"/>
                </a:lnTo>
                <a:lnTo>
                  <a:pt x="199448" y="61743"/>
                </a:lnTo>
                <a:lnTo>
                  <a:pt x="239828" y="39841"/>
                </a:lnTo>
                <a:lnTo>
                  <a:pt x="282563" y="22443"/>
                </a:lnTo>
                <a:lnTo>
                  <a:pt x="327304" y="9821"/>
                </a:lnTo>
                <a:lnTo>
                  <a:pt x="373700" y="2250"/>
                </a:lnTo>
                <a:lnTo>
                  <a:pt x="421400" y="0"/>
                </a:lnTo>
                <a:lnTo>
                  <a:pt x="470053" y="3344"/>
                </a:lnTo>
                <a:lnTo>
                  <a:pt x="517946" y="12272"/>
                </a:lnTo>
                <a:lnTo>
                  <a:pt x="563528" y="26360"/>
                </a:lnTo>
                <a:lnTo>
                  <a:pt x="606529" y="45259"/>
                </a:lnTo>
                <a:lnTo>
                  <a:pt x="646679" y="68620"/>
                </a:lnTo>
                <a:lnTo>
                  <a:pt x="683709" y="96094"/>
                </a:lnTo>
                <a:lnTo>
                  <a:pt x="717347" y="127331"/>
                </a:lnTo>
                <a:lnTo>
                  <a:pt x="747326" y="161983"/>
                </a:lnTo>
                <a:lnTo>
                  <a:pt x="773373" y="199700"/>
                </a:lnTo>
                <a:lnTo>
                  <a:pt x="795221" y="240133"/>
                </a:lnTo>
                <a:lnTo>
                  <a:pt x="812597" y="282934"/>
                </a:lnTo>
                <a:lnTo>
                  <a:pt x="825234" y="327754"/>
                </a:lnTo>
                <a:lnTo>
                  <a:pt x="832860" y="374242"/>
                </a:lnTo>
                <a:lnTo>
                  <a:pt x="835207" y="422051"/>
                </a:lnTo>
                <a:lnTo>
                  <a:pt x="832003" y="470831"/>
                </a:lnTo>
              </a:path>
            </a:pathLst>
          </a:custGeom>
          <a:ln w="27432">
            <a:solidFill>
              <a:srgbClr val="FF0000"/>
            </a:solidFill>
          </a:ln>
        </p:spPr>
        <p:txBody>
          <a:bodyPr wrap="square" lIns="0" tIns="0" rIns="0" bIns="0" rtlCol="0"/>
          <a:lstStyle/>
          <a:p>
            <a:endParaRPr>
              <a:ln>
                <a:solidFill>
                  <a:srgbClr val="FF0000"/>
                </a:solidFill>
              </a:l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67587" y="770635"/>
            <a:ext cx="7012305" cy="443711"/>
          </a:xfrm>
          <a:prstGeom prst="rect">
            <a:avLst/>
          </a:prstGeom>
        </p:spPr>
        <p:txBody>
          <a:bodyPr vert="horz" wrap="square" lIns="0" tIns="12700" rIns="0" bIns="0" rtlCol="0">
            <a:spAutoFit/>
          </a:bodyPr>
          <a:lstStyle/>
          <a:p>
            <a:pPr marL="12065">
              <a:lnSpc>
                <a:spcPct val="100000"/>
              </a:lnSpc>
              <a:spcBef>
                <a:spcPts val="100"/>
              </a:spcBef>
              <a:tabLst>
                <a:tab pos="356870" algn="l"/>
                <a:tab pos="357505" algn="l"/>
              </a:tabLst>
            </a:pPr>
            <a:r>
              <a:rPr sz="1400" b="1" spc="-10" dirty="0">
                <a:latin typeface="Calibri"/>
                <a:cs typeface="Calibri"/>
              </a:rPr>
              <a:t>Manager</a:t>
            </a:r>
            <a:r>
              <a:rPr sz="1400" b="1" spc="40" dirty="0">
                <a:latin typeface="Calibri"/>
                <a:cs typeface="Calibri"/>
              </a:rPr>
              <a:t> </a:t>
            </a:r>
            <a:r>
              <a:rPr sz="1400" b="1" spc="-20" dirty="0">
                <a:latin typeface="Calibri"/>
                <a:cs typeface="Calibri"/>
              </a:rPr>
              <a:t>enters</a:t>
            </a:r>
            <a:r>
              <a:rPr sz="1400" b="1" spc="35" dirty="0">
                <a:latin typeface="Calibri"/>
                <a:cs typeface="Calibri"/>
              </a:rPr>
              <a:t> </a:t>
            </a:r>
            <a:r>
              <a:rPr sz="1400" b="1" spc="-5" dirty="0">
                <a:latin typeface="Calibri"/>
                <a:cs typeface="Calibri"/>
              </a:rPr>
              <a:t>the</a:t>
            </a:r>
            <a:r>
              <a:rPr sz="1400" b="1" spc="40" dirty="0">
                <a:latin typeface="Calibri"/>
                <a:cs typeface="Calibri"/>
              </a:rPr>
              <a:t> </a:t>
            </a:r>
            <a:r>
              <a:rPr sz="1400" b="1" spc="-20" dirty="0">
                <a:latin typeface="Calibri"/>
                <a:cs typeface="Calibri"/>
              </a:rPr>
              <a:t>date</a:t>
            </a:r>
            <a:r>
              <a:rPr sz="1400" b="1" spc="15" dirty="0">
                <a:latin typeface="Calibri"/>
                <a:cs typeface="Calibri"/>
              </a:rPr>
              <a:t> </a:t>
            </a:r>
            <a:r>
              <a:rPr sz="1400" b="1" spc="-5" dirty="0">
                <a:latin typeface="Calibri"/>
                <a:cs typeface="Calibri"/>
              </a:rPr>
              <a:t>the</a:t>
            </a:r>
            <a:r>
              <a:rPr sz="1400" b="1" spc="20" dirty="0">
                <a:latin typeface="Calibri"/>
                <a:cs typeface="Calibri"/>
              </a:rPr>
              <a:t> </a:t>
            </a:r>
            <a:r>
              <a:rPr sz="1400" b="1" spc="-10" dirty="0">
                <a:latin typeface="Calibri"/>
                <a:cs typeface="Calibri"/>
              </a:rPr>
              <a:t>performance</a:t>
            </a:r>
            <a:r>
              <a:rPr sz="1400" b="1" spc="35" dirty="0">
                <a:latin typeface="Calibri"/>
                <a:cs typeface="Calibri"/>
              </a:rPr>
              <a:t> </a:t>
            </a:r>
            <a:r>
              <a:rPr sz="1400" b="1" spc="-10" dirty="0">
                <a:latin typeface="Calibri"/>
                <a:cs typeface="Calibri"/>
              </a:rPr>
              <a:t>evaluation</a:t>
            </a:r>
            <a:r>
              <a:rPr sz="1400" b="1" spc="40" dirty="0">
                <a:latin typeface="Calibri"/>
                <a:cs typeface="Calibri"/>
              </a:rPr>
              <a:t> </a:t>
            </a:r>
            <a:r>
              <a:rPr sz="1400" b="1" spc="-10" dirty="0">
                <a:latin typeface="Calibri"/>
                <a:cs typeface="Calibri"/>
              </a:rPr>
              <a:t>meeting</a:t>
            </a:r>
            <a:r>
              <a:rPr sz="1400" b="1" spc="40" dirty="0">
                <a:latin typeface="Calibri"/>
                <a:cs typeface="Calibri"/>
              </a:rPr>
              <a:t> </a:t>
            </a:r>
            <a:r>
              <a:rPr sz="1400" b="1" spc="-5" dirty="0">
                <a:latin typeface="Calibri"/>
                <a:cs typeface="Calibri"/>
              </a:rPr>
              <a:t>occurred</a:t>
            </a:r>
            <a:r>
              <a:rPr lang="en-US" sz="1400" b="1" dirty="0">
                <a:latin typeface="Calibri"/>
                <a:cs typeface="Calibri"/>
              </a:rPr>
              <a:t> and </a:t>
            </a:r>
            <a:r>
              <a:rPr sz="1400" b="1" spc="-10" dirty="0">
                <a:latin typeface="Calibri"/>
                <a:cs typeface="Calibri"/>
              </a:rPr>
              <a:t>then</a:t>
            </a:r>
            <a:r>
              <a:rPr sz="1400" b="1" spc="25" dirty="0">
                <a:latin typeface="Calibri"/>
                <a:cs typeface="Calibri"/>
              </a:rPr>
              <a:t> </a:t>
            </a:r>
            <a:r>
              <a:rPr sz="1400" b="1" spc="-5" dirty="0">
                <a:latin typeface="Calibri"/>
                <a:cs typeface="Calibri"/>
              </a:rPr>
              <a:t>click</a:t>
            </a:r>
            <a:r>
              <a:rPr lang="en-US" sz="1400" b="1" spc="-5" dirty="0">
                <a:latin typeface="Calibri"/>
                <a:cs typeface="Calibri"/>
              </a:rPr>
              <a:t>s</a:t>
            </a:r>
            <a:r>
              <a:rPr sz="1400" b="1" spc="-5" dirty="0">
                <a:latin typeface="Calibri"/>
                <a:cs typeface="Calibri"/>
              </a:rPr>
              <a:t> </a:t>
            </a:r>
            <a:r>
              <a:rPr sz="1400" b="1" spc="-10" dirty="0">
                <a:latin typeface="Calibri"/>
                <a:cs typeface="Calibri"/>
              </a:rPr>
              <a:t>the</a:t>
            </a:r>
            <a:r>
              <a:rPr sz="1400" b="1" spc="15" dirty="0">
                <a:latin typeface="Calibri"/>
                <a:cs typeface="Calibri"/>
              </a:rPr>
              <a:t> </a:t>
            </a:r>
            <a:r>
              <a:rPr sz="1400" b="1" spc="-10" dirty="0">
                <a:solidFill>
                  <a:srgbClr val="C00000"/>
                </a:solidFill>
                <a:latin typeface="Calibri"/>
                <a:cs typeface="Calibri"/>
              </a:rPr>
              <a:t>Submit</a:t>
            </a:r>
            <a:r>
              <a:rPr sz="1400" b="1" spc="20" dirty="0">
                <a:solidFill>
                  <a:srgbClr val="C00000"/>
                </a:solidFill>
                <a:latin typeface="Calibri"/>
                <a:cs typeface="Calibri"/>
              </a:rPr>
              <a:t> </a:t>
            </a:r>
            <a:r>
              <a:rPr sz="1400" b="1" spc="-15" dirty="0">
                <a:latin typeface="Calibri"/>
                <a:cs typeface="Calibri"/>
              </a:rPr>
              <a:t>button.</a:t>
            </a:r>
            <a:endParaRPr sz="1400" b="1" dirty="0">
              <a:latin typeface="Calibri"/>
              <a:cs typeface="Calibri"/>
            </a:endParaRPr>
          </a:p>
        </p:txBody>
      </p:sp>
      <p:pic>
        <p:nvPicPr>
          <p:cNvPr id="8" name="Picture 7">
            <a:extLst>
              <a:ext uri="{FF2B5EF4-FFF2-40B4-BE49-F238E27FC236}">
                <a16:creationId xmlns:a16="http://schemas.microsoft.com/office/drawing/2014/main" id="{B13379D6-6709-46A8-A1B9-FC3830EB71D3}"/>
              </a:ext>
            </a:extLst>
          </p:cNvPr>
          <p:cNvPicPr>
            <a:picLocks noChangeAspect="1"/>
          </p:cNvPicPr>
          <p:nvPr/>
        </p:nvPicPr>
        <p:blipFill rotWithShape="1">
          <a:blip r:embed="rId2"/>
          <a:srcRect t="3505" b="54981"/>
          <a:stretch/>
        </p:blipFill>
        <p:spPr>
          <a:xfrm>
            <a:off x="0" y="1639789"/>
            <a:ext cx="9144000" cy="1905001"/>
          </a:xfrm>
          <a:prstGeom prst="rect">
            <a:avLst/>
          </a:prstGeom>
        </p:spPr>
      </p:pic>
      <p:grpSp>
        <p:nvGrpSpPr>
          <p:cNvPr id="2" name="object 2"/>
          <p:cNvGrpSpPr/>
          <p:nvPr/>
        </p:nvGrpSpPr>
        <p:grpSpPr>
          <a:xfrm>
            <a:off x="1364108" y="1780948"/>
            <a:ext cx="7282719" cy="1897227"/>
            <a:chOff x="1309466" y="1984914"/>
            <a:chExt cx="7282719" cy="1897227"/>
          </a:xfrm>
        </p:grpSpPr>
        <p:sp>
          <p:nvSpPr>
            <p:cNvPr id="4" name="object 4"/>
            <p:cNvSpPr/>
            <p:nvPr/>
          </p:nvSpPr>
          <p:spPr>
            <a:xfrm>
              <a:off x="1309466" y="2878841"/>
              <a:ext cx="2645410" cy="1003300"/>
            </a:xfrm>
            <a:custGeom>
              <a:avLst/>
              <a:gdLst/>
              <a:ahLst/>
              <a:cxnLst/>
              <a:rect l="l" t="t" r="r" b="b"/>
              <a:pathLst>
                <a:path w="2645410" h="1003300">
                  <a:moveTo>
                    <a:pt x="358043" y="844544"/>
                  </a:moveTo>
                  <a:lnTo>
                    <a:pt x="306482" y="822491"/>
                  </a:lnTo>
                  <a:lnTo>
                    <a:pt x="258945" y="799620"/>
                  </a:lnTo>
                  <a:lnTo>
                    <a:pt x="215426" y="775998"/>
                  </a:lnTo>
                  <a:lnTo>
                    <a:pt x="175919" y="751691"/>
                  </a:lnTo>
                  <a:lnTo>
                    <a:pt x="140418" y="726765"/>
                  </a:lnTo>
                  <a:lnTo>
                    <a:pt x="108920" y="701288"/>
                  </a:lnTo>
                  <a:lnTo>
                    <a:pt x="57903" y="648945"/>
                  </a:lnTo>
                  <a:lnTo>
                    <a:pt x="22826" y="595193"/>
                  </a:lnTo>
                  <a:lnTo>
                    <a:pt x="3644" y="540566"/>
                  </a:lnTo>
                  <a:lnTo>
                    <a:pt x="0" y="513090"/>
                  </a:lnTo>
                  <a:lnTo>
                    <a:pt x="312" y="485594"/>
                  </a:lnTo>
                  <a:lnTo>
                    <a:pt x="12787" y="430811"/>
                  </a:lnTo>
                  <a:lnTo>
                    <a:pt x="41024" y="376749"/>
                  </a:lnTo>
                  <a:lnTo>
                    <a:pt x="84979" y="323940"/>
                  </a:lnTo>
                  <a:lnTo>
                    <a:pt x="144608" y="272917"/>
                  </a:lnTo>
                  <a:lnTo>
                    <a:pt x="180286" y="248241"/>
                  </a:lnTo>
                  <a:lnTo>
                    <a:pt x="219867" y="224211"/>
                  </a:lnTo>
                  <a:lnTo>
                    <a:pt x="263344" y="200894"/>
                  </a:lnTo>
                  <a:lnTo>
                    <a:pt x="310711" y="178356"/>
                  </a:lnTo>
                  <a:lnTo>
                    <a:pt x="361965" y="156664"/>
                  </a:lnTo>
                  <a:lnTo>
                    <a:pt x="417098" y="135884"/>
                  </a:lnTo>
                  <a:lnTo>
                    <a:pt x="459769" y="121329"/>
                  </a:lnTo>
                  <a:lnTo>
                    <a:pt x="503636" y="107603"/>
                  </a:lnTo>
                  <a:lnTo>
                    <a:pt x="548627" y="94705"/>
                  </a:lnTo>
                  <a:lnTo>
                    <a:pt x="594674" y="82634"/>
                  </a:lnTo>
                  <a:lnTo>
                    <a:pt x="641705" y="71389"/>
                  </a:lnTo>
                  <a:lnTo>
                    <a:pt x="689651" y="60969"/>
                  </a:lnTo>
                  <a:lnTo>
                    <a:pt x="738442" y="51374"/>
                  </a:lnTo>
                  <a:lnTo>
                    <a:pt x="788006" y="42603"/>
                  </a:lnTo>
                  <a:lnTo>
                    <a:pt x="838275" y="34654"/>
                  </a:lnTo>
                  <a:lnTo>
                    <a:pt x="889178" y="27527"/>
                  </a:lnTo>
                  <a:lnTo>
                    <a:pt x="940644" y="21221"/>
                  </a:lnTo>
                  <a:lnTo>
                    <a:pt x="992604" y="15736"/>
                  </a:lnTo>
                  <a:lnTo>
                    <a:pt x="1044987" y="11069"/>
                  </a:lnTo>
                  <a:lnTo>
                    <a:pt x="1097723" y="7222"/>
                  </a:lnTo>
                  <a:lnTo>
                    <a:pt x="1150743" y="4192"/>
                  </a:lnTo>
                  <a:lnTo>
                    <a:pt x="1203975" y="1979"/>
                  </a:lnTo>
                  <a:lnTo>
                    <a:pt x="1257350" y="581"/>
                  </a:lnTo>
                  <a:lnTo>
                    <a:pt x="1310798" y="0"/>
                  </a:lnTo>
                  <a:lnTo>
                    <a:pt x="1364248" y="232"/>
                  </a:lnTo>
                  <a:lnTo>
                    <a:pt x="1417630" y="1278"/>
                  </a:lnTo>
                  <a:lnTo>
                    <a:pt x="1470874" y="3136"/>
                  </a:lnTo>
                  <a:lnTo>
                    <a:pt x="1523910" y="5806"/>
                  </a:lnTo>
                  <a:lnTo>
                    <a:pt x="1576668" y="9287"/>
                  </a:lnTo>
                  <a:lnTo>
                    <a:pt x="1629077" y="13578"/>
                  </a:lnTo>
                  <a:lnTo>
                    <a:pt x="1681067" y="18678"/>
                  </a:lnTo>
                  <a:lnTo>
                    <a:pt x="1732569" y="24587"/>
                  </a:lnTo>
                  <a:lnTo>
                    <a:pt x="1783512" y="31303"/>
                  </a:lnTo>
                  <a:lnTo>
                    <a:pt x="1833825" y="38826"/>
                  </a:lnTo>
                  <a:lnTo>
                    <a:pt x="1883439" y="47155"/>
                  </a:lnTo>
                  <a:lnTo>
                    <a:pt x="1932284" y="56289"/>
                  </a:lnTo>
                  <a:lnTo>
                    <a:pt x="1980289" y="66226"/>
                  </a:lnTo>
                  <a:lnTo>
                    <a:pt x="2027384" y="76968"/>
                  </a:lnTo>
                  <a:lnTo>
                    <a:pt x="2073499" y="88511"/>
                  </a:lnTo>
                  <a:lnTo>
                    <a:pt x="2118564" y="100856"/>
                  </a:lnTo>
                  <a:lnTo>
                    <a:pt x="2162509" y="114002"/>
                  </a:lnTo>
                  <a:lnTo>
                    <a:pt x="2205263" y="127948"/>
                  </a:lnTo>
                  <a:lnTo>
                    <a:pt x="2246756" y="142693"/>
                  </a:lnTo>
                  <a:lnTo>
                    <a:pt x="2286919" y="158236"/>
                  </a:lnTo>
                  <a:lnTo>
                    <a:pt x="2338476" y="180289"/>
                  </a:lnTo>
                  <a:lnTo>
                    <a:pt x="2386011" y="203159"/>
                  </a:lnTo>
                  <a:lnTo>
                    <a:pt x="2429528" y="226782"/>
                  </a:lnTo>
                  <a:lnTo>
                    <a:pt x="2469033" y="251089"/>
                  </a:lnTo>
                  <a:lnTo>
                    <a:pt x="2504532" y="276014"/>
                  </a:lnTo>
                  <a:lnTo>
                    <a:pt x="2536029" y="301491"/>
                  </a:lnTo>
                  <a:lnTo>
                    <a:pt x="2587042" y="353834"/>
                  </a:lnTo>
                  <a:lnTo>
                    <a:pt x="2622117" y="407586"/>
                  </a:lnTo>
                  <a:lnTo>
                    <a:pt x="2641299" y="462214"/>
                  </a:lnTo>
                  <a:lnTo>
                    <a:pt x="2644943" y="489690"/>
                  </a:lnTo>
                  <a:lnTo>
                    <a:pt x="2644630" y="517185"/>
                  </a:lnTo>
                  <a:lnTo>
                    <a:pt x="2632156" y="571968"/>
                  </a:lnTo>
                  <a:lnTo>
                    <a:pt x="2603920" y="626031"/>
                  </a:lnTo>
                  <a:lnTo>
                    <a:pt x="2559967" y="678839"/>
                  </a:lnTo>
                  <a:lnTo>
                    <a:pt x="2500340" y="729863"/>
                  </a:lnTo>
                  <a:lnTo>
                    <a:pt x="2464664" y="754538"/>
                  </a:lnTo>
                  <a:lnTo>
                    <a:pt x="2425085" y="778568"/>
                  </a:lnTo>
                  <a:lnTo>
                    <a:pt x="2381610" y="801885"/>
                  </a:lnTo>
                  <a:lnTo>
                    <a:pt x="2334245" y="824423"/>
                  </a:lnTo>
                  <a:lnTo>
                    <a:pt x="2282994" y="846116"/>
                  </a:lnTo>
                  <a:lnTo>
                    <a:pt x="2227864" y="866896"/>
                  </a:lnTo>
                  <a:lnTo>
                    <a:pt x="2185366" y="881394"/>
                  </a:lnTo>
                  <a:lnTo>
                    <a:pt x="2141681" y="895070"/>
                  </a:lnTo>
                  <a:lnTo>
                    <a:pt x="2096877" y="907924"/>
                  </a:lnTo>
                  <a:lnTo>
                    <a:pt x="2051024" y="919959"/>
                  </a:lnTo>
                  <a:lnTo>
                    <a:pt x="2004191" y="931174"/>
                  </a:lnTo>
                  <a:lnTo>
                    <a:pt x="1956448" y="941570"/>
                  </a:lnTo>
                  <a:lnTo>
                    <a:pt x="1907863" y="951148"/>
                  </a:lnTo>
                  <a:lnTo>
                    <a:pt x="1858507" y="959909"/>
                  </a:lnTo>
                  <a:lnTo>
                    <a:pt x="1808448" y="967854"/>
                  </a:lnTo>
                  <a:lnTo>
                    <a:pt x="1757757" y="974982"/>
                  </a:lnTo>
                  <a:lnTo>
                    <a:pt x="1706502" y="981296"/>
                  </a:lnTo>
                  <a:lnTo>
                    <a:pt x="1654753" y="986796"/>
                  </a:lnTo>
                  <a:lnTo>
                    <a:pt x="1602579" y="991482"/>
                  </a:lnTo>
                  <a:lnTo>
                    <a:pt x="1550051" y="995356"/>
                  </a:lnTo>
                  <a:lnTo>
                    <a:pt x="1497236" y="998418"/>
                  </a:lnTo>
                  <a:lnTo>
                    <a:pt x="1444205" y="1000669"/>
                  </a:lnTo>
                  <a:lnTo>
                    <a:pt x="1391027" y="1002110"/>
                  </a:lnTo>
                  <a:lnTo>
                    <a:pt x="1337771" y="1002741"/>
                  </a:lnTo>
                  <a:lnTo>
                    <a:pt x="1284508" y="1002563"/>
                  </a:lnTo>
                  <a:lnTo>
                    <a:pt x="1231305" y="1001578"/>
                  </a:lnTo>
                  <a:lnTo>
                    <a:pt x="1178233" y="999786"/>
                  </a:lnTo>
                  <a:lnTo>
                    <a:pt x="1125361" y="997187"/>
                  </a:lnTo>
                  <a:lnTo>
                    <a:pt x="1072759" y="993782"/>
                  </a:lnTo>
                  <a:lnTo>
                    <a:pt x="1020495" y="989573"/>
                  </a:lnTo>
                  <a:lnTo>
                    <a:pt x="968640" y="984560"/>
                  </a:lnTo>
                  <a:lnTo>
                    <a:pt x="917262" y="978743"/>
                  </a:lnTo>
                  <a:lnTo>
                    <a:pt x="866431" y="972124"/>
                  </a:lnTo>
                  <a:lnTo>
                    <a:pt x="816217" y="964704"/>
                  </a:lnTo>
                  <a:lnTo>
                    <a:pt x="766689" y="956482"/>
                  </a:lnTo>
                  <a:lnTo>
                    <a:pt x="717915" y="947461"/>
                  </a:lnTo>
                  <a:lnTo>
                    <a:pt x="669967" y="937640"/>
                  </a:lnTo>
                  <a:lnTo>
                    <a:pt x="622913" y="927020"/>
                  </a:lnTo>
                  <a:lnTo>
                    <a:pt x="576822" y="915603"/>
                  </a:lnTo>
                  <a:lnTo>
                    <a:pt x="531764" y="903388"/>
                  </a:lnTo>
                  <a:lnTo>
                    <a:pt x="487808" y="890377"/>
                  </a:lnTo>
                  <a:lnTo>
                    <a:pt x="445025" y="876571"/>
                  </a:lnTo>
                  <a:lnTo>
                    <a:pt x="403482" y="861970"/>
                  </a:lnTo>
                  <a:lnTo>
                    <a:pt x="363250" y="846576"/>
                  </a:lnTo>
                </a:path>
              </a:pathLst>
            </a:custGeom>
            <a:ln w="27432">
              <a:solidFill>
                <a:srgbClr val="FF0000"/>
              </a:solidFill>
            </a:ln>
          </p:spPr>
          <p:txBody>
            <a:bodyPr wrap="square" lIns="0" tIns="0" rIns="0" bIns="0" rtlCol="0"/>
            <a:lstStyle/>
            <a:p>
              <a:endParaRPr/>
            </a:p>
          </p:txBody>
        </p:sp>
        <p:sp>
          <p:nvSpPr>
            <p:cNvPr id="5" name="object 5"/>
            <p:cNvSpPr/>
            <p:nvPr/>
          </p:nvSpPr>
          <p:spPr>
            <a:xfrm>
              <a:off x="3440869" y="2118299"/>
              <a:ext cx="4235450" cy="1069975"/>
            </a:xfrm>
            <a:custGeom>
              <a:avLst/>
              <a:gdLst/>
              <a:ahLst/>
              <a:cxnLst/>
              <a:rect l="l" t="t" r="r" b="b"/>
              <a:pathLst>
                <a:path w="4235450" h="1069975">
                  <a:moveTo>
                    <a:pt x="1384681" y="900938"/>
                  </a:moveTo>
                  <a:lnTo>
                    <a:pt x="1381633" y="873760"/>
                  </a:lnTo>
                  <a:lnTo>
                    <a:pt x="80289" y="1015288"/>
                  </a:lnTo>
                  <a:lnTo>
                    <a:pt x="77343" y="988060"/>
                  </a:lnTo>
                  <a:lnTo>
                    <a:pt x="0" y="1037844"/>
                  </a:lnTo>
                  <a:lnTo>
                    <a:pt x="86233" y="1069848"/>
                  </a:lnTo>
                  <a:lnTo>
                    <a:pt x="83426" y="1044067"/>
                  </a:lnTo>
                  <a:lnTo>
                    <a:pt x="83261" y="1042593"/>
                  </a:lnTo>
                  <a:lnTo>
                    <a:pt x="1384681" y="900938"/>
                  </a:lnTo>
                  <a:close/>
                </a:path>
                <a:path w="4235450" h="1069975">
                  <a:moveTo>
                    <a:pt x="4234942" y="3429"/>
                  </a:moveTo>
                  <a:lnTo>
                    <a:pt x="4142994" y="0"/>
                  </a:lnTo>
                  <a:lnTo>
                    <a:pt x="4154322" y="24955"/>
                  </a:lnTo>
                  <a:lnTo>
                    <a:pt x="3337941" y="396113"/>
                  </a:lnTo>
                  <a:lnTo>
                    <a:pt x="3349371" y="421005"/>
                  </a:lnTo>
                  <a:lnTo>
                    <a:pt x="4165701" y="49999"/>
                  </a:lnTo>
                  <a:lnTo>
                    <a:pt x="4177030" y="74930"/>
                  </a:lnTo>
                  <a:lnTo>
                    <a:pt x="4222077" y="19304"/>
                  </a:lnTo>
                  <a:lnTo>
                    <a:pt x="4234942" y="3429"/>
                  </a:lnTo>
                  <a:close/>
                </a:path>
              </a:pathLst>
            </a:custGeom>
            <a:solidFill>
              <a:srgbClr val="1F3863"/>
            </a:solidFill>
            <a:ln>
              <a:solidFill>
                <a:srgbClr val="FF0000"/>
              </a:solidFill>
            </a:ln>
          </p:spPr>
          <p:txBody>
            <a:bodyPr wrap="square" lIns="0" tIns="0" rIns="0" bIns="0" rtlCol="0"/>
            <a:lstStyle/>
            <a:p>
              <a:endParaRPr/>
            </a:p>
          </p:txBody>
        </p:sp>
        <p:sp>
          <p:nvSpPr>
            <p:cNvPr id="6" name="object 6"/>
            <p:cNvSpPr/>
            <p:nvPr/>
          </p:nvSpPr>
          <p:spPr>
            <a:xfrm>
              <a:off x="7620000" y="1984914"/>
              <a:ext cx="972185" cy="419322"/>
            </a:xfrm>
            <a:custGeom>
              <a:avLst/>
              <a:gdLst/>
              <a:ahLst/>
              <a:cxnLst/>
              <a:rect l="l" t="t" r="r" b="b"/>
              <a:pathLst>
                <a:path w="972184" h="654685">
                  <a:moveTo>
                    <a:pt x="965011" y="381473"/>
                  </a:moveTo>
                  <a:lnTo>
                    <a:pt x="952399" y="418811"/>
                  </a:lnTo>
                  <a:lnTo>
                    <a:pt x="933894" y="454163"/>
                  </a:lnTo>
                  <a:lnTo>
                    <a:pt x="909915" y="487328"/>
                  </a:lnTo>
                  <a:lnTo>
                    <a:pt x="880883" y="518106"/>
                  </a:lnTo>
                  <a:lnTo>
                    <a:pt x="847218" y="546295"/>
                  </a:lnTo>
                  <a:lnTo>
                    <a:pt x="809340" y="571694"/>
                  </a:lnTo>
                  <a:lnTo>
                    <a:pt x="767669" y="594103"/>
                  </a:lnTo>
                  <a:lnTo>
                    <a:pt x="722625" y="613319"/>
                  </a:lnTo>
                  <a:lnTo>
                    <a:pt x="674629" y="629143"/>
                  </a:lnTo>
                  <a:lnTo>
                    <a:pt x="624101" y="641373"/>
                  </a:lnTo>
                  <a:lnTo>
                    <a:pt x="571461" y="649808"/>
                  </a:lnTo>
                  <a:lnTo>
                    <a:pt x="517128" y="654247"/>
                  </a:lnTo>
                  <a:lnTo>
                    <a:pt x="461524" y="654488"/>
                  </a:lnTo>
                  <a:lnTo>
                    <a:pt x="405068" y="650332"/>
                  </a:lnTo>
                  <a:lnTo>
                    <a:pt x="349696" y="641830"/>
                  </a:lnTo>
                  <a:lnTo>
                    <a:pt x="297263" y="629357"/>
                  </a:lnTo>
                  <a:lnTo>
                    <a:pt x="248067" y="613197"/>
                  </a:lnTo>
                  <a:lnTo>
                    <a:pt x="202409" y="593632"/>
                  </a:lnTo>
                  <a:lnTo>
                    <a:pt x="160587" y="570944"/>
                  </a:lnTo>
                  <a:lnTo>
                    <a:pt x="122900" y="545416"/>
                  </a:lnTo>
                  <a:lnTo>
                    <a:pt x="89648" y="517331"/>
                  </a:lnTo>
                  <a:lnTo>
                    <a:pt x="61128" y="486972"/>
                  </a:lnTo>
                  <a:lnTo>
                    <a:pt x="37641" y="454622"/>
                  </a:lnTo>
                  <a:lnTo>
                    <a:pt x="19486" y="420562"/>
                  </a:lnTo>
                  <a:lnTo>
                    <a:pt x="366" y="348447"/>
                  </a:lnTo>
                  <a:lnTo>
                    <a:pt x="0" y="310956"/>
                  </a:lnTo>
                  <a:lnTo>
                    <a:pt x="6161" y="272888"/>
                  </a:lnTo>
                  <a:lnTo>
                    <a:pt x="18773" y="235576"/>
                  </a:lnTo>
                  <a:lnTo>
                    <a:pt x="37278" y="200246"/>
                  </a:lnTo>
                  <a:lnTo>
                    <a:pt x="61257" y="167098"/>
                  </a:lnTo>
                  <a:lnTo>
                    <a:pt x="90289" y="136336"/>
                  </a:lnTo>
                  <a:lnTo>
                    <a:pt x="123954" y="108159"/>
                  </a:lnTo>
                  <a:lnTo>
                    <a:pt x="161832" y="82770"/>
                  </a:lnTo>
                  <a:lnTo>
                    <a:pt x="203503" y="60369"/>
                  </a:lnTo>
                  <a:lnTo>
                    <a:pt x="248547" y="41159"/>
                  </a:lnTo>
                  <a:lnTo>
                    <a:pt x="296542" y="25339"/>
                  </a:lnTo>
                  <a:lnTo>
                    <a:pt x="347071" y="13112"/>
                  </a:lnTo>
                  <a:lnTo>
                    <a:pt x="399711" y="4679"/>
                  </a:lnTo>
                  <a:lnTo>
                    <a:pt x="454044" y="241"/>
                  </a:lnTo>
                  <a:lnTo>
                    <a:pt x="509648" y="0"/>
                  </a:lnTo>
                  <a:lnTo>
                    <a:pt x="566104" y="4156"/>
                  </a:lnTo>
                  <a:lnTo>
                    <a:pt x="620762" y="12524"/>
                  </a:lnTo>
                  <a:lnTo>
                    <a:pt x="672581" y="24766"/>
                  </a:lnTo>
                  <a:lnTo>
                    <a:pt x="721268" y="40611"/>
                  </a:lnTo>
                  <a:lnTo>
                    <a:pt x="766532" y="59789"/>
                  </a:lnTo>
                  <a:lnTo>
                    <a:pt x="808080" y="82030"/>
                  </a:lnTo>
                  <a:lnTo>
                    <a:pt x="845619" y="107063"/>
                  </a:lnTo>
                  <a:lnTo>
                    <a:pt x="878857" y="134617"/>
                  </a:lnTo>
                  <a:lnTo>
                    <a:pt x="907502" y="164422"/>
                  </a:lnTo>
                  <a:lnTo>
                    <a:pt x="931261" y="196208"/>
                  </a:lnTo>
                  <a:lnTo>
                    <a:pt x="949842" y="229703"/>
                  </a:lnTo>
                  <a:lnTo>
                    <a:pt x="970299" y="300743"/>
                  </a:lnTo>
                  <a:lnTo>
                    <a:pt x="971591" y="337746"/>
                  </a:lnTo>
                  <a:lnTo>
                    <a:pt x="966535" y="375377"/>
                  </a:lnTo>
                </a:path>
              </a:pathLst>
            </a:custGeom>
            <a:ln w="27432">
              <a:solidFill>
                <a:srgbClr val="FF0000"/>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C06D97-F976-4E8C-A907-2F904087A933}"/>
              </a:ext>
            </a:extLst>
          </p:cNvPr>
          <p:cNvPicPr>
            <a:picLocks noChangeAspect="1"/>
          </p:cNvPicPr>
          <p:nvPr/>
        </p:nvPicPr>
        <p:blipFill rotWithShape="1">
          <a:blip r:embed="rId2"/>
          <a:srcRect t="4205"/>
          <a:stretch/>
        </p:blipFill>
        <p:spPr>
          <a:xfrm>
            <a:off x="-59687" y="2427777"/>
            <a:ext cx="9144000" cy="4288445"/>
          </a:xfrm>
          <a:prstGeom prst="rect">
            <a:avLst/>
          </a:prstGeom>
        </p:spPr>
      </p:pic>
      <p:sp>
        <p:nvSpPr>
          <p:cNvPr id="5" name="object 5"/>
          <p:cNvSpPr txBox="1"/>
          <p:nvPr/>
        </p:nvSpPr>
        <p:spPr>
          <a:xfrm>
            <a:off x="466817" y="1143000"/>
            <a:ext cx="4402455" cy="627095"/>
          </a:xfrm>
          <a:prstGeom prst="rect">
            <a:avLst/>
          </a:prstGeom>
        </p:spPr>
        <p:txBody>
          <a:bodyPr vert="horz" wrap="square" lIns="0" tIns="11430" rIns="0" bIns="0" rtlCol="0">
            <a:spAutoFit/>
          </a:bodyPr>
          <a:lstStyle/>
          <a:p>
            <a:pPr marL="356870" indent="-344805">
              <a:lnSpc>
                <a:spcPct val="100000"/>
              </a:lnSpc>
              <a:spcBef>
                <a:spcPts val="5"/>
              </a:spcBef>
              <a:buAutoNum type="arabicPeriod"/>
              <a:tabLst>
                <a:tab pos="356870" algn="l"/>
                <a:tab pos="357505" algn="l"/>
              </a:tabLst>
            </a:pPr>
            <a:r>
              <a:rPr sz="1350" b="1" spc="-5" dirty="0">
                <a:latin typeface="Calibri"/>
                <a:cs typeface="Calibri"/>
              </a:rPr>
              <a:t>Confirm</a:t>
            </a:r>
            <a:r>
              <a:rPr sz="1350" b="1" spc="15" dirty="0">
                <a:latin typeface="Calibri"/>
                <a:cs typeface="Calibri"/>
              </a:rPr>
              <a:t> </a:t>
            </a:r>
            <a:r>
              <a:rPr sz="1350" b="1" spc="-15" dirty="0">
                <a:latin typeface="Calibri"/>
                <a:cs typeface="Calibri"/>
              </a:rPr>
              <a:t>that</a:t>
            </a:r>
            <a:r>
              <a:rPr sz="1350" b="1" spc="5" dirty="0">
                <a:latin typeface="Calibri"/>
                <a:cs typeface="Calibri"/>
              </a:rPr>
              <a:t> </a:t>
            </a:r>
            <a:r>
              <a:rPr sz="1350" b="1" spc="-10" dirty="0">
                <a:latin typeface="Calibri"/>
                <a:cs typeface="Calibri"/>
              </a:rPr>
              <a:t>the</a:t>
            </a:r>
            <a:r>
              <a:rPr sz="1350" b="1" spc="10" dirty="0">
                <a:latin typeface="Calibri"/>
                <a:cs typeface="Calibri"/>
              </a:rPr>
              <a:t> </a:t>
            </a:r>
            <a:r>
              <a:rPr sz="1350" b="1" spc="-5" dirty="0">
                <a:solidFill>
                  <a:srgbClr val="C00000"/>
                </a:solidFill>
                <a:latin typeface="Calibri"/>
                <a:cs typeface="Calibri"/>
              </a:rPr>
              <a:t>ME</a:t>
            </a:r>
            <a:r>
              <a:rPr sz="1350" b="1" dirty="0">
                <a:solidFill>
                  <a:srgbClr val="C00000"/>
                </a:solidFill>
                <a:latin typeface="Calibri"/>
                <a:cs typeface="Calibri"/>
              </a:rPr>
              <a:t> </a:t>
            </a:r>
            <a:r>
              <a:rPr sz="1350" b="1" dirty="0">
                <a:latin typeface="Calibri"/>
                <a:cs typeface="Calibri"/>
              </a:rPr>
              <a:t>icon</a:t>
            </a:r>
            <a:r>
              <a:rPr sz="1350" b="1" spc="-35" dirty="0">
                <a:latin typeface="Calibri"/>
                <a:cs typeface="Calibri"/>
              </a:rPr>
              <a:t> </a:t>
            </a:r>
            <a:r>
              <a:rPr sz="1350" b="1" spc="-5" dirty="0">
                <a:latin typeface="Calibri"/>
                <a:cs typeface="Calibri"/>
              </a:rPr>
              <a:t>is</a:t>
            </a:r>
            <a:r>
              <a:rPr sz="1350" b="1" spc="10" dirty="0">
                <a:latin typeface="Calibri"/>
                <a:cs typeface="Calibri"/>
              </a:rPr>
              <a:t> </a:t>
            </a:r>
            <a:r>
              <a:rPr sz="1350" b="1" spc="-10" dirty="0">
                <a:latin typeface="Calibri"/>
                <a:cs typeface="Calibri"/>
              </a:rPr>
              <a:t>underscored.</a:t>
            </a:r>
            <a:endParaRPr sz="1350" b="1" dirty="0">
              <a:latin typeface="Calibri"/>
              <a:cs typeface="Calibri"/>
            </a:endParaRPr>
          </a:p>
          <a:p>
            <a:pPr>
              <a:lnSpc>
                <a:spcPct val="100000"/>
              </a:lnSpc>
              <a:spcBef>
                <a:spcPts val="30"/>
              </a:spcBef>
              <a:buFont typeface="Calibri"/>
              <a:buAutoNum type="arabicPeriod"/>
            </a:pPr>
            <a:endParaRPr sz="1300" b="1" dirty="0">
              <a:latin typeface="Calibri"/>
              <a:cs typeface="Calibri"/>
            </a:endParaRPr>
          </a:p>
          <a:p>
            <a:pPr marL="356870" indent="-344805">
              <a:lnSpc>
                <a:spcPct val="100000"/>
              </a:lnSpc>
              <a:buAutoNum type="arabicPeriod"/>
              <a:tabLst>
                <a:tab pos="356870" algn="l"/>
                <a:tab pos="357505" algn="l"/>
              </a:tabLst>
            </a:pPr>
            <a:r>
              <a:rPr sz="1350" b="1" spc="-5" dirty="0">
                <a:latin typeface="Calibri"/>
                <a:cs typeface="Calibri"/>
              </a:rPr>
              <a:t>Click </a:t>
            </a:r>
            <a:r>
              <a:rPr sz="1350" b="1" spc="-10" dirty="0">
                <a:latin typeface="Calibri"/>
                <a:cs typeface="Calibri"/>
              </a:rPr>
              <a:t>the</a:t>
            </a:r>
            <a:r>
              <a:rPr sz="1350" b="1" spc="15" dirty="0">
                <a:latin typeface="Calibri"/>
                <a:cs typeface="Calibri"/>
              </a:rPr>
              <a:t> </a:t>
            </a:r>
            <a:r>
              <a:rPr sz="1350" b="1" spc="-10" dirty="0">
                <a:solidFill>
                  <a:srgbClr val="C00000"/>
                </a:solidFill>
                <a:latin typeface="Calibri"/>
                <a:cs typeface="Calibri"/>
              </a:rPr>
              <a:t>Career</a:t>
            </a:r>
            <a:r>
              <a:rPr sz="1350" b="1" spc="-20" dirty="0">
                <a:solidFill>
                  <a:srgbClr val="C00000"/>
                </a:solidFill>
                <a:latin typeface="Calibri"/>
                <a:cs typeface="Calibri"/>
              </a:rPr>
              <a:t> </a:t>
            </a:r>
            <a:r>
              <a:rPr sz="1350" b="1" spc="-5" dirty="0">
                <a:solidFill>
                  <a:srgbClr val="C00000"/>
                </a:solidFill>
                <a:latin typeface="Calibri"/>
                <a:cs typeface="Calibri"/>
              </a:rPr>
              <a:t>and</a:t>
            </a:r>
            <a:r>
              <a:rPr sz="1350" b="1" spc="5" dirty="0">
                <a:solidFill>
                  <a:srgbClr val="C00000"/>
                </a:solidFill>
                <a:latin typeface="Calibri"/>
                <a:cs typeface="Calibri"/>
              </a:rPr>
              <a:t> </a:t>
            </a:r>
            <a:r>
              <a:rPr sz="1350" b="1" spc="-10" dirty="0">
                <a:solidFill>
                  <a:srgbClr val="C00000"/>
                </a:solidFill>
                <a:latin typeface="Calibri"/>
                <a:cs typeface="Calibri"/>
              </a:rPr>
              <a:t>Performance</a:t>
            </a:r>
            <a:r>
              <a:rPr sz="1350" b="1" spc="-15" dirty="0">
                <a:solidFill>
                  <a:srgbClr val="C00000"/>
                </a:solidFill>
                <a:latin typeface="Calibri"/>
                <a:cs typeface="Calibri"/>
              </a:rPr>
              <a:t> </a:t>
            </a:r>
            <a:r>
              <a:rPr sz="1350" b="1" spc="-5" dirty="0">
                <a:latin typeface="Calibri"/>
                <a:cs typeface="Calibri"/>
              </a:rPr>
              <a:t>title.</a:t>
            </a:r>
            <a:endParaRPr sz="1350" b="1" dirty="0">
              <a:latin typeface="Calibri"/>
              <a:cs typeface="Calibri"/>
            </a:endParaRPr>
          </a:p>
        </p:txBody>
      </p:sp>
      <p:sp>
        <p:nvSpPr>
          <p:cNvPr id="6" name="object 8">
            <a:extLst>
              <a:ext uri="{FF2B5EF4-FFF2-40B4-BE49-F238E27FC236}">
                <a16:creationId xmlns:a16="http://schemas.microsoft.com/office/drawing/2014/main" id="{61E5E557-4726-4760-8DAF-08E3B8F263B0}"/>
              </a:ext>
            </a:extLst>
          </p:cNvPr>
          <p:cNvSpPr txBox="1"/>
          <p:nvPr/>
        </p:nvSpPr>
        <p:spPr>
          <a:xfrm>
            <a:off x="457200" y="381000"/>
            <a:ext cx="7559040" cy="242374"/>
          </a:xfrm>
          <a:prstGeom prst="rect">
            <a:avLst/>
          </a:prstGeom>
          <a:solidFill>
            <a:srgbClr val="FFFF00"/>
          </a:solidFill>
          <a:ln>
            <a:solidFill>
              <a:srgbClr val="FF0000"/>
            </a:solidFill>
          </a:ln>
        </p:spPr>
        <p:txBody>
          <a:bodyPr vert="horz" wrap="square" lIns="0" tIns="36830" rIns="0" bIns="0" rtlCol="0">
            <a:spAutoFit/>
          </a:bodyPr>
          <a:lstStyle/>
          <a:p>
            <a:pPr marL="90805">
              <a:lnSpc>
                <a:spcPts val="1614"/>
              </a:lnSpc>
              <a:spcBef>
                <a:spcPts val="290"/>
              </a:spcBef>
            </a:pPr>
            <a:r>
              <a:rPr sz="1350" b="1" spc="-15" dirty="0">
                <a:latin typeface="Calibri"/>
                <a:cs typeface="Calibri"/>
              </a:rPr>
              <a:t>The</a:t>
            </a:r>
            <a:r>
              <a:rPr sz="1350" b="1" spc="40" dirty="0">
                <a:latin typeface="Calibri"/>
                <a:cs typeface="Calibri"/>
              </a:rPr>
              <a:t> </a:t>
            </a:r>
            <a:r>
              <a:rPr lang="en-US" sz="1350" b="1" spc="-5" dirty="0">
                <a:latin typeface="Calibri"/>
                <a:cs typeface="Calibri"/>
              </a:rPr>
              <a:t>employee now enters Oracle to confirm they attended the review meeting.</a:t>
            </a:r>
            <a:endParaRPr sz="1350" b="1" dirty="0">
              <a:latin typeface="Calibri"/>
              <a:cs typeface="Calibri"/>
            </a:endParaRPr>
          </a:p>
        </p:txBody>
      </p:sp>
      <p:sp>
        <p:nvSpPr>
          <p:cNvPr id="9" name="object 4">
            <a:extLst>
              <a:ext uri="{FF2B5EF4-FFF2-40B4-BE49-F238E27FC236}">
                <a16:creationId xmlns:a16="http://schemas.microsoft.com/office/drawing/2014/main" id="{01C167A5-FEF2-4A99-A7DB-9AA64576FAB9}"/>
              </a:ext>
            </a:extLst>
          </p:cNvPr>
          <p:cNvSpPr/>
          <p:nvPr/>
        </p:nvSpPr>
        <p:spPr>
          <a:xfrm>
            <a:off x="609600" y="3505200"/>
            <a:ext cx="647065" cy="210185"/>
          </a:xfrm>
          <a:custGeom>
            <a:avLst/>
            <a:gdLst/>
            <a:ahLst/>
            <a:cxnLst/>
            <a:rect l="l" t="t" r="r" b="b"/>
            <a:pathLst>
              <a:path w="647064" h="210185">
                <a:moveTo>
                  <a:pt x="563877" y="183269"/>
                </a:moveTo>
                <a:lnTo>
                  <a:pt x="556514" y="209676"/>
                </a:lnTo>
                <a:lnTo>
                  <a:pt x="646937" y="192150"/>
                </a:lnTo>
                <a:lnTo>
                  <a:pt x="641173" y="186943"/>
                </a:lnTo>
                <a:lnTo>
                  <a:pt x="577087" y="186943"/>
                </a:lnTo>
                <a:lnTo>
                  <a:pt x="563877" y="183269"/>
                </a:lnTo>
                <a:close/>
              </a:path>
              <a:path w="647064" h="210185">
                <a:moveTo>
                  <a:pt x="571243" y="156853"/>
                </a:moveTo>
                <a:lnTo>
                  <a:pt x="563877" y="183269"/>
                </a:lnTo>
                <a:lnTo>
                  <a:pt x="577087" y="186943"/>
                </a:lnTo>
                <a:lnTo>
                  <a:pt x="584454" y="160527"/>
                </a:lnTo>
                <a:lnTo>
                  <a:pt x="571243" y="156853"/>
                </a:lnTo>
                <a:close/>
              </a:path>
              <a:path w="647064" h="210185">
                <a:moveTo>
                  <a:pt x="578611" y="130428"/>
                </a:moveTo>
                <a:lnTo>
                  <a:pt x="571243" y="156853"/>
                </a:lnTo>
                <a:lnTo>
                  <a:pt x="584454" y="160527"/>
                </a:lnTo>
                <a:lnTo>
                  <a:pt x="577087" y="186943"/>
                </a:lnTo>
                <a:lnTo>
                  <a:pt x="641173" y="186943"/>
                </a:lnTo>
                <a:lnTo>
                  <a:pt x="578611" y="130428"/>
                </a:lnTo>
                <a:close/>
              </a:path>
              <a:path w="647064" h="210185">
                <a:moveTo>
                  <a:pt x="7365" y="0"/>
                </a:moveTo>
                <a:lnTo>
                  <a:pt x="0" y="26415"/>
                </a:lnTo>
                <a:lnTo>
                  <a:pt x="563877" y="183269"/>
                </a:lnTo>
                <a:lnTo>
                  <a:pt x="571243" y="156853"/>
                </a:lnTo>
                <a:lnTo>
                  <a:pt x="7365" y="0"/>
                </a:lnTo>
                <a:close/>
              </a:path>
            </a:pathLst>
          </a:custGeom>
          <a:solidFill>
            <a:srgbClr val="FF0000"/>
          </a:solidFill>
        </p:spPr>
        <p:txBody>
          <a:bodyPr wrap="square" lIns="0" tIns="0" rIns="0" bIns="0" rtlCol="0"/>
          <a:lstStyle/>
          <a:p>
            <a:endParaRPr dirty="0"/>
          </a:p>
        </p:txBody>
      </p:sp>
      <p:sp>
        <p:nvSpPr>
          <p:cNvPr id="10" name="object 5">
            <a:extLst>
              <a:ext uri="{FF2B5EF4-FFF2-40B4-BE49-F238E27FC236}">
                <a16:creationId xmlns:a16="http://schemas.microsoft.com/office/drawing/2014/main" id="{5FBBD35C-5FCE-4A41-98BE-B7A848EE64F5}"/>
              </a:ext>
            </a:extLst>
          </p:cNvPr>
          <p:cNvSpPr/>
          <p:nvPr/>
        </p:nvSpPr>
        <p:spPr>
          <a:xfrm>
            <a:off x="5943600" y="4343400"/>
            <a:ext cx="786130" cy="865505"/>
          </a:xfrm>
          <a:custGeom>
            <a:avLst/>
            <a:gdLst/>
            <a:ahLst/>
            <a:cxnLst/>
            <a:rect l="l" t="t" r="r" b="b"/>
            <a:pathLst>
              <a:path w="786129" h="865504">
                <a:moveTo>
                  <a:pt x="786129" y="419862"/>
                </a:moveTo>
                <a:lnTo>
                  <a:pt x="784828" y="470393"/>
                </a:lnTo>
                <a:lnTo>
                  <a:pt x="778393" y="519385"/>
                </a:lnTo>
                <a:lnTo>
                  <a:pt x="767110" y="566502"/>
                </a:lnTo>
                <a:lnTo>
                  <a:pt x="751264" y="611411"/>
                </a:lnTo>
                <a:lnTo>
                  <a:pt x="731142" y="653775"/>
                </a:lnTo>
                <a:lnTo>
                  <a:pt x="707029" y="693262"/>
                </a:lnTo>
                <a:lnTo>
                  <a:pt x="679211" y="729535"/>
                </a:lnTo>
                <a:lnTo>
                  <a:pt x="647974" y="762261"/>
                </a:lnTo>
                <a:lnTo>
                  <a:pt x="613604" y="791104"/>
                </a:lnTo>
                <a:lnTo>
                  <a:pt x="576385" y="815731"/>
                </a:lnTo>
                <a:lnTo>
                  <a:pt x="536605" y="835807"/>
                </a:lnTo>
                <a:lnTo>
                  <a:pt x="494548" y="850996"/>
                </a:lnTo>
                <a:lnTo>
                  <a:pt x="450501" y="860964"/>
                </a:lnTo>
                <a:lnTo>
                  <a:pt x="404748" y="865378"/>
                </a:lnTo>
                <a:lnTo>
                  <a:pt x="358838" y="863943"/>
                </a:lnTo>
                <a:lnTo>
                  <a:pt x="314328" y="856856"/>
                </a:lnTo>
                <a:lnTo>
                  <a:pt x="271522" y="844430"/>
                </a:lnTo>
                <a:lnTo>
                  <a:pt x="230723" y="826982"/>
                </a:lnTo>
                <a:lnTo>
                  <a:pt x="192236" y="804826"/>
                </a:lnTo>
                <a:lnTo>
                  <a:pt x="156364" y="778276"/>
                </a:lnTo>
                <a:lnTo>
                  <a:pt x="123412" y="747649"/>
                </a:lnTo>
                <a:lnTo>
                  <a:pt x="93682" y="713257"/>
                </a:lnTo>
                <a:lnTo>
                  <a:pt x="67479" y="675418"/>
                </a:lnTo>
                <a:lnTo>
                  <a:pt x="45107" y="634445"/>
                </a:lnTo>
                <a:lnTo>
                  <a:pt x="26869" y="590653"/>
                </a:lnTo>
                <a:lnTo>
                  <a:pt x="13069" y="544358"/>
                </a:lnTo>
                <a:lnTo>
                  <a:pt x="4012" y="495874"/>
                </a:lnTo>
                <a:lnTo>
                  <a:pt x="0" y="445516"/>
                </a:lnTo>
                <a:lnTo>
                  <a:pt x="1301" y="394984"/>
                </a:lnTo>
                <a:lnTo>
                  <a:pt x="7736" y="345992"/>
                </a:lnTo>
                <a:lnTo>
                  <a:pt x="19019" y="298875"/>
                </a:lnTo>
                <a:lnTo>
                  <a:pt x="34865" y="253966"/>
                </a:lnTo>
                <a:lnTo>
                  <a:pt x="54987" y="211602"/>
                </a:lnTo>
                <a:lnTo>
                  <a:pt x="79100" y="172115"/>
                </a:lnTo>
                <a:lnTo>
                  <a:pt x="106918" y="135842"/>
                </a:lnTo>
                <a:lnTo>
                  <a:pt x="138155" y="103116"/>
                </a:lnTo>
                <a:lnTo>
                  <a:pt x="172525" y="74273"/>
                </a:lnTo>
                <a:lnTo>
                  <a:pt x="209744" y="49646"/>
                </a:lnTo>
                <a:lnTo>
                  <a:pt x="249524" y="29570"/>
                </a:lnTo>
                <a:lnTo>
                  <a:pt x="291581" y="14381"/>
                </a:lnTo>
                <a:lnTo>
                  <a:pt x="335628" y="4413"/>
                </a:lnTo>
                <a:lnTo>
                  <a:pt x="381380" y="0"/>
                </a:lnTo>
                <a:lnTo>
                  <a:pt x="426899" y="1385"/>
                </a:lnTo>
                <a:lnTo>
                  <a:pt x="471054" y="8332"/>
                </a:lnTo>
                <a:lnTo>
                  <a:pt x="513547" y="20536"/>
                </a:lnTo>
                <a:lnTo>
                  <a:pt x="554078" y="37690"/>
                </a:lnTo>
                <a:lnTo>
                  <a:pt x="592351" y="59490"/>
                </a:lnTo>
                <a:lnTo>
                  <a:pt x="628065" y="85631"/>
                </a:lnTo>
                <a:lnTo>
                  <a:pt x="660923" y="115808"/>
                </a:lnTo>
                <a:lnTo>
                  <a:pt x="690627" y="149714"/>
                </a:lnTo>
                <a:lnTo>
                  <a:pt x="716876" y="187046"/>
                </a:lnTo>
                <a:lnTo>
                  <a:pt x="739374" y="227498"/>
                </a:lnTo>
                <a:lnTo>
                  <a:pt x="757822" y="270764"/>
                </a:lnTo>
                <a:lnTo>
                  <a:pt x="771920" y="316541"/>
                </a:lnTo>
                <a:lnTo>
                  <a:pt x="781371" y="364521"/>
                </a:lnTo>
                <a:lnTo>
                  <a:pt x="785876" y="414400"/>
                </a:lnTo>
              </a:path>
            </a:pathLst>
          </a:custGeom>
          <a:noFill/>
          <a:ln w="27432">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158747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25894F-3C6A-4A87-800B-886B897B6651}"/>
              </a:ext>
            </a:extLst>
          </p:cNvPr>
          <p:cNvPicPr>
            <a:picLocks noChangeAspect="1"/>
          </p:cNvPicPr>
          <p:nvPr/>
        </p:nvPicPr>
        <p:blipFill rotWithShape="1">
          <a:blip r:embed="rId2"/>
          <a:srcRect t="5638"/>
          <a:stretch/>
        </p:blipFill>
        <p:spPr>
          <a:xfrm>
            <a:off x="76200" y="2133599"/>
            <a:ext cx="9144000" cy="4224307"/>
          </a:xfrm>
          <a:prstGeom prst="rect">
            <a:avLst/>
          </a:prstGeom>
        </p:spPr>
      </p:pic>
      <p:grpSp>
        <p:nvGrpSpPr>
          <p:cNvPr id="2" name="object 2"/>
          <p:cNvGrpSpPr/>
          <p:nvPr/>
        </p:nvGrpSpPr>
        <p:grpSpPr>
          <a:xfrm>
            <a:off x="501333" y="2743200"/>
            <a:ext cx="8141334" cy="2752725"/>
            <a:chOff x="501395" y="2342388"/>
            <a:chExt cx="8141334" cy="2752725"/>
          </a:xfrm>
        </p:grpSpPr>
        <p:sp>
          <p:nvSpPr>
            <p:cNvPr id="4" name="object 4"/>
            <p:cNvSpPr/>
            <p:nvPr/>
          </p:nvSpPr>
          <p:spPr>
            <a:xfrm>
              <a:off x="501395" y="2342388"/>
              <a:ext cx="8141334" cy="2752725"/>
            </a:xfrm>
            <a:custGeom>
              <a:avLst/>
              <a:gdLst/>
              <a:ahLst/>
              <a:cxnLst/>
              <a:rect l="l" t="t" r="r" b="b"/>
              <a:pathLst>
                <a:path w="8141334" h="2752725">
                  <a:moveTo>
                    <a:pt x="0" y="2752344"/>
                  </a:moveTo>
                  <a:lnTo>
                    <a:pt x="8141208" y="2752344"/>
                  </a:lnTo>
                  <a:lnTo>
                    <a:pt x="8141208" y="0"/>
                  </a:lnTo>
                  <a:lnTo>
                    <a:pt x="0" y="0"/>
                  </a:lnTo>
                  <a:lnTo>
                    <a:pt x="0" y="2752344"/>
                  </a:lnTo>
                  <a:close/>
                </a:path>
              </a:pathLst>
            </a:custGeom>
            <a:ln w="9144">
              <a:solidFill>
                <a:srgbClr val="C00000"/>
              </a:solidFill>
            </a:ln>
          </p:spPr>
          <p:txBody>
            <a:bodyPr wrap="square" lIns="0" tIns="0" rIns="0" bIns="0" rtlCol="0"/>
            <a:lstStyle/>
            <a:p>
              <a:endParaRPr/>
            </a:p>
          </p:txBody>
        </p:sp>
        <p:sp>
          <p:nvSpPr>
            <p:cNvPr id="5" name="object 5"/>
            <p:cNvSpPr/>
            <p:nvPr/>
          </p:nvSpPr>
          <p:spPr>
            <a:xfrm rot="10800000">
              <a:off x="2971862" y="3826762"/>
              <a:ext cx="1522413" cy="948055"/>
            </a:xfrm>
            <a:custGeom>
              <a:avLst/>
              <a:gdLst/>
              <a:ahLst/>
              <a:cxnLst/>
              <a:rect l="l" t="t" r="r" b="b"/>
              <a:pathLst>
                <a:path w="1249679" h="948054">
                  <a:moveTo>
                    <a:pt x="1249680" y="473963"/>
                  </a:moveTo>
                  <a:lnTo>
                    <a:pt x="1247386" y="514857"/>
                  </a:lnTo>
                  <a:lnTo>
                    <a:pt x="1240629" y="554784"/>
                  </a:lnTo>
                  <a:lnTo>
                    <a:pt x="1229598" y="593604"/>
                  </a:lnTo>
                  <a:lnTo>
                    <a:pt x="1214480" y="631174"/>
                  </a:lnTo>
                  <a:lnTo>
                    <a:pt x="1195462" y="667351"/>
                  </a:lnTo>
                  <a:lnTo>
                    <a:pt x="1172733" y="701993"/>
                  </a:lnTo>
                  <a:lnTo>
                    <a:pt x="1146479" y="734959"/>
                  </a:lnTo>
                  <a:lnTo>
                    <a:pt x="1116888" y="766104"/>
                  </a:lnTo>
                  <a:lnTo>
                    <a:pt x="1084149" y="795289"/>
                  </a:lnTo>
                  <a:lnTo>
                    <a:pt x="1048448" y="822369"/>
                  </a:lnTo>
                  <a:lnTo>
                    <a:pt x="1009973" y="847203"/>
                  </a:lnTo>
                  <a:lnTo>
                    <a:pt x="968912" y="869648"/>
                  </a:lnTo>
                  <a:lnTo>
                    <a:pt x="925453" y="889562"/>
                  </a:lnTo>
                  <a:lnTo>
                    <a:pt x="879783" y="906803"/>
                  </a:lnTo>
                  <a:lnTo>
                    <a:pt x="832090" y="921228"/>
                  </a:lnTo>
                  <a:lnTo>
                    <a:pt x="782562" y="932696"/>
                  </a:lnTo>
                  <a:lnTo>
                    <a:pt x="731385" y="941063"/>
                  </a:lnTo>
                  <a:lnTo>
                    <a:pt x="678749" y="946188"/>
                  </a:lnTo>
                  <a:lnTo>
                    <a:pt x="624840" y="947928"/>
                  </a:lnTo>
                  <a:lnTo>
                    <a:pt x="570930" y="946188"/>
                  </a:lnTo>
                  <a:lnTo>
                    <a:pt x="518294" y="941063"/>
                  </a:lnTo>
                  <a:lnTo>
                    <a:pt x="467117" y="932696"/>
                  </a:lnTo>
                  <a:lnTo>
                    <a:pt x="417589" y="921228"/>
                  </a:lnTo>
                  <a:lnTo>
                    <a:pt x="369896" y="906803"/>
                  </a:lnTo>
                  <a:lnTo>
                    <a:pt x="324226" y="889562"/>
                  </a:lnTo>
                  <a:lnTo>
                    <a:pt x="280767" y="869648"/>
                  </a:lnTo>
                  <a:lnTo>
                    <a:pt x="239706" y="847203"/>
                  </a:lnTo>
                  <a:lnTo>
                    <a:pt x="201231" y="822369"/>
                  </a:lnTo>
                  <a:lnTo>
                    <a:pt x="165530" y="795289"/>
                  </a:lnTo>
                  <a:lnTo>
                    <a:pt x="132791" y="766104"/>
                  </a:lnTo>
                  <a:lnTo>
                    <a:pt x="103200" y="734959"/>
                  </a:lnTo>
                  <a:lnTo>
                    <a:pt x="76946" y="701993"/>
                  </a:lnTo>
                  <a:lnTo>
                    <a:pt x="54217" y="667351"/>
                  </a:lnTo>
                  <a:lnTo>
                    <a:pt x="35199" y="631174"/>
                  </a:lnTo>
                  <a:lnTo>
                    <a:pt x="20081" y="593604"/>
                  </a:lnTo>
                  <a:lnTo>
                    <a:pt x="9050" y="554784"/>
                  </a:lnTo>
                  <a:lnTo>
                    <a:pt x="2293" y="514857"/>
                  </a:lnTo>
                  <a:lnTo>
                    <a:pt x="0" y="473963"/>
                  </a:lnTo>
                  <a:lnTo>
                    <a:pt x="2293" y="433070"/>
                  </a:lnTo>
                  <a:lnTo>
                    <a:pt x="9050" y="393143"/>
                  </a:lnTo>
                  <a:lnTo>
                    <a:pt x="20081" y="354323"/>
                  </a:lnTo>
                  <a:lnTo>
                    <a:pt x="35199" y="316753"/>
                  </a:lnTo>
                  <a:lnTo>
                    <a:pt x="54217" y="280576"/>
                  </a:lnTo>
                  <a:lnTo>
                    <a:pt x="76946" y="245934"/>
                  </a:lnTo>
                  <a:lnTo>
                    <a:pt x="103200" y="212968"/>
                  </a:lnTo>
                  <a:lnTo>
                    <a:pt x="132791" y="181823"/>
                  </a:lnTo>
                  <a:lnTo>
                    <a:pt x="165530" y="152638"/>
                  </a:lnTo>
                  <a:lnTo>
                    <a:pt x="201231" y="125558"/>
                  </a:lnTo>
                  <a:lnTo>
                    <a:pt x="239706" y="100724"/>
                  </a:lnTo>
                  <a:lnTo>
                    <a:pt x="280767" y="78279"/>
                  </a:lnTo>
                  <a:lnTo>
                    <a:pt x="324226" y="58365"/>
                  </a:lnTo>
                  <a:lnTo>
                    <a:pt x="369896" y="41124"/>
                  </a:lnTo>
                  <a:lnTo>
                    <a:pt x="417589" y="26699"/>
                  </a:lnTo>
                  <a:lnTo>
                    <a:pt x="467117" y="15231"/>
                  </a:lnTo>
                  <a:lnTo>
                    <a:pt x="518294" y="6864"/>
                  </a:lnTo>
                  <a:lnTo>
                    <a:pt x="570930" y="1739"/>
                  </a:lnTo>
                  <a:lnTo>
                    <a:pt x="624840" y="0"/>
                  </a:lnTo>
                  <a:lnTo>
                    <a:pt x="678225" y="1706"/>
                  </a:lnTo>
                  <a:lnTo>
                    <a:pt x="730375" y="6735"/>
                  </a:lnTo>
                  <a:lnTo>
                    <a:pt x="781106" y="14949"/>
                  </a:lnTo>
                  <a:lnTo>
                    <a:pt x="830234" y="26210"/>
                  </a:lnTo>
                  <a:lnTo>
                    <a:pt x="877575" y="40382"/>
                  </a:lnTo>
                  <a:lnTo>
                    <a:pt x="922945" y="57325"/>
                  </a:lnTo>
                  <a:lnTo>
                    <a:pt x="966160" y="76904"/>
                  </a:lnTo>
                  <a:lnTo>
                    <a:pt x="1007035" y="98980"/>
                  </a:lnTo>
                  <a:lnTo>
                    <a:pt x="1045388" y="123417"/>
                  </a:lnTo>
                  <a:lnTo>
                    <a:pt x="1081034" y="150076"/>
                  </a:lnTo>
                  <a:lnTo>
                    <a:pt x="1113789" y="178820"/>
                  </a:lnTo>
                  <a:lnTo>
                    <a:pt x="1143469" y="209513"/>
                  </a:lnTo>
                  <a:lnTo>
                    <a:pt x="1169890" y="242016"/>
                  </a:lnTo>
                  <a:lnTo>
                    <a:pt x="1192869" y="276192"/>
                  </a:lnTo>
                  <a:lnTo>
                    <a:pt x="1212221" y="311904"/>
                  </a:lnTo>
                  <a:lnTo>
                    <a:pt x="1227761" y="349014"/>
                  </a:lnTo>
                  <a:lnTo>
                    <a:pt x="1239307" y="387385"/>
                  </a:lnTo>
                  <a:lnTo>
                    <a:pt x="1246675" y="426879"/>
                  </a:lnTo>
                  <a:lnTo>
                    <a:pt x="1249680" y="467360"/>
                  </a:lnTo>
                </a:path>
              </a:pathLst>
            </a:custGeom>
            <a:ln w="27432">
              <a:solidFill>
                <a:srgbClr val="C00000"/>
              </a:solidFill>
            </a:ln>
          </p:spPr>
          <p:txBody>
            <a:bodyPr wrap="square" lIns="0" tIns="0" rIns="0" bIns="0" rtlCol="0"/>
            <a:lstStyle/>
            <a:p>
              <a:endParaRPr dirty="0"/>
            </a:p>
          </p:txBody>
        </p:sp>
      </p:grpSp>
      <p:sp>
        <p:nvSpPr>
          <p:cNvPr id="7" name="object 7"/>
          <p:cNvSpPr txBox="1"/>
          <p:nvPr/>
        </p:nvSpPr>
        <p:spPr>
          <a:xfrm>
            <a:off x="798982" y="1584705"/>
            <a:ext cx="1986280" cy="219291"/>
          </a:xfrm>
          <a:prstGeom prst="rect">
            <a:avLst/>
          </a:prstGeom>
        </p:spPr>
        <p:txBody>
          <a:bodyPr vert="horz" wrap="square" lIns="0" tIns="11430" rIns="0" bIns="0" rtlCol="0">
            <a:spAutoFit/>
          </a:bodyPr>
          <a:lstStyle/>
          <a:p>
            <a:pPr marL="12700">
              <a:lnSpc>
                <a:spcPct val="100000"/>
              </a:lnSpc>
              <a:spcBef>
                <a:spcPts val="90"/>
              </a:spcBef>
            </a:pPr>
            <a:r>
              <a:rPr sz="1350" b="1" spc="-10" dirty="0">
                <a:latin typeface="Calibri"/>
                <a:cs typeface="Calibri"/>
              </a:rPr>
              <a:t>Click</a:t>
            </a:r>
            <a:r>
              <a:rPr sz="1350" b="1" spc="15" dirty="0">
                <a:latin typeface="Calibri"/>
                <a:cs typeface="Calibri"/>
              </a:rPr>
              <a:t> </a:t>
            </a:r>
            <a:r>
              <a:rPr sz="1350" b="1" spc="-10" dirty="0">
                <a:latin typeface="Calibri"/>
                <a:cs typeface="Calibri"/>
              </a:rPr>
              <a:t>the</a:t>
            </a:r>
            <a:r>
              <a:rPr sz="1350" b="1" spc="5" dirty="0">
                <a:latin typeface="Calibri"/>
                <a:cs typeface="Calibri"/>
              </a:rPr>
              <a:t> </a:t>
            </a:r>
            <a:r>
              <a:rPr sz="1350" b="1" spc="-10" dirty="0">
                <a:latin typeface="Calibri"/>
                <a:cs typeface="Calibri"/>
              </a:rPr>
              <a:t>Performance</a:t>
            </a:r>
            <a:r>
              <a:rPr sz="1350" b="1" spc="5" dirty="0">
                <a:latin typeface="Calibri"/>
                <a:cs typeface="Calibri"/>
              </a:rPr>
              <a:t> </a:t>
            </a:r>
            <a:r>
              <a:rPr sz="1350" b="1" spc="-5" dirty="0">
                <a:latin typeface="Calibri"/>
                <a:cs typeface="Calibri"/>
              </a:rPr>
              <a:t>tile.</a:t>
            </a:r>
            <a:endParaRPr sz="1350" b="1" dirty="0">
              <a:latin typeface="Calibri"/>
              <a:cs typeface="Calibri"/>
            </a:endParaRPr>
          </a:p>
        </p:txBody>
      </p:sp>
    </p:spTree>
    <p:extLst>
      <p:ext uri="{BB962C8B-B14F-4D97-AF65-F5344CB8AC3E}">
        <p14:creationId xmlns:p14="http://schemas.microsoft.com/office/powerpoint/2010/main" val="3748191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3BBFFD-D424-4ADC-A12F-4F285E689549}"/>
              </a:ext>
            </a:extLst>
          </p:cNvPr>
          <p:cNvPicPr>
            <a:picLocks noChangeAspect="1"/>
          </p:cNvPicPr>
          <p:nvPr/>
        </p:nvPicPr>
        <p:blipFill>
          <a:blip r:embed="rId2"/>
          <a:stretch>
            <a:fillRect/>
          </a:stretch>
        </p:blipFill>
        <p:spPr>
          <a:xfrm>
            <a:off x="0" y="2002093"/>
            <a:ext cx="9144000" cy="2853813"/>
          </a:xfrm>
          <a:prstGeom prst="rect">
            <a:avLst/>
          </a:prstGeom>
        </p:spPr>
      </p:pic>
      <p:sp>
        <p:nvSpPr>
          <p:cNvPr id="4" name="object 4"/>
          <p:cNvSpPr/>
          <p:nvPr/>
        </p:nvSpPr>
        <p:spPr>
          <a:xfrm rot="9737656">
            <a:off x="2375078" y="2677805"/>
            <a:ext cx="1120140" cy="300990"/>
          </a:xfrm>
          <a:custGeom>
            <a:avLst/>
            <a:gdLst/>
            <a:ahLst/>
            <a:cxnLst/>
            <a:rect l="l" t="t" r="r" b="b"/>
            <a:pathLst>
              <a:path w="1120139" h="300989">
                <a:moveTo>
                  <a:pt x="1036875" y="273789"/>
                </a:moveTo>
                <a:lnTo>
                  <a:pt x="1030478" y="300481"/>
                </a:lnTo>
                <a:lnTo>
                  <a:pt x="1120140" y="279526"/>
                </a:lnTo>
                <a:lnTo>
                  <a:pt x="1117108" y="276986"/>
                </a:lnTo>
                <a:lnTo>
                  <a:pt x="1050290" y="276986"/>
                </a:lnTo>
                <a:lnTo>
                  <a:pt x="1036875" y="273789"/>
                </a:lnTo>
                <a:close/>
              </a:path>
              <a:path w="1120139" h="300989">
                <a:moveTo>
                  <a:pt x="1043265" y="247129"/>
                </a:moveTo>
                <a:lnTo>
                  <a:pt x="1036875" y="273789"/>
                </a:lnTo>
                <a:lnTo>
                  <a:pt x="1050290" y="276986"/>
                </a:lnTo>
                <a:lnTo>
                  <a:pt x="1056640" y="250316"/>
                </a:lnTo>
                <a:lnTo>
                  <a:pt x="1043265" y="247129"/>
                </a:lnTo>
                <a:close/>
              </a:path>
              <a:path w="1120139" h="300989">
                <a:moveTo>
                  <a:pt x="1049655" y="220471"/>
                </a:moveTo>
                <a:lnTo>
                  <a:pt x="1043265" y="247129"/>
                </a:lnTo>
                <a:lnTo>
                  <a:pt x="1056640" y="250316"/>
                </a:lnTo>
                <a:lnTo>
                  <a:pt x="1050290" y="276986"/>
                </a:lnTo>
                <a:lnTo>
                  <a:pt x="1117108" y="276986"/>
                </a:lnTo>
                <a:lnTo>
                  <a:pt x="1049655" y="220471"/>
                </a:lnTo>
                <a:close/>
              </a:path>
              <a:path w="1120139" h="300989">
                <a:moveTo>
                  <a:pt x="6350" y="0"/>
                </a:moveTo>
                <a:lnTo>
                  <a:pt x="0" y="26669"/>
                </a:lnTo>
                <a:lnTo>
                  <a:pt x="1036875" y="273789"/>
                </a:lnTo>
                <a:lnTo>
                  <a:pt x="1043265" y="247129"/>
                </a:lnTo>
                <a:lnTo>
                  <a:pt x="6350" y="0"/>
                </a:lnTo>
                <a:close/>
              </a:path>
            </a:pathLst>
          </a:custGeom>
          <a:solidFill>
            <a:srgbClr val="1F3863"/>
          </a:solidFill>
          <a:ln>
            <a:solidFill>
              <a:srgbClr val="FF0000"/>
            </a:solidFill>
          </a:ln>
        </p:spPr>
        <p:txBody>
          <a:bodyPr wrap="square" lIns="0" tIns="0" rIns="0" bIns="0" rtlCol="0"/>
          <a:lstStyle/>
          <a:p>
            <a:endParaRPr/>
          </a:p>
        </p:txBody>
      </p:sp>
      <p:sp>
        <p:nvSpPr>
          <p:cNvPr id="5" name="object 5"/>
          <p:cNvSpPr txBox="1"/>
          <p:nvPr/>
        </p:nvSpPr>
        <p:spPr>
          <a:xfrm>
            <a:off x="790752" y="1031240"/>
            <a:ext cx="4288790" cy="228268"/>
          </a:xfrm>
          <a:prstGeom prst="rect">
            <a:avLst/>
          </a:prstGeom>
        </p:spPr>
        <p:txBody>
          <a:bodyPr vert="horz" wrap="square" lIns="0" tIns="12700" rIns="0" bIns="0" rtlCol="0">
            <a:spAutoFit/>
          </a:bodyPr>
          <a:lstStyle/>
          <a:p>
            <a:pPr marL="12700">
              <a:lnSpc>
                <a:spcPct val="100000"/>
              </a:lnSpc>
              <a:spcBef>
                <a:spcPts val="100"/>
              </a:spcBef>
              <a:tabLst>
                <a:tab pos="356870" algn="l"/>
              </a:tabLst>
            </a:pPr>
            <a:r>
              <a:rPr sz="1400" b="1" spc="-5" dirty="0">
                <a:latin typeface="Calibri"/>
                <a:cs typeface="Calibri"/>
              </a:rPr>
              <a:t>Employee</a:t>
            </a:r>
            <a:r>
              <a:rPr sz="1400" b="1" spc="-20" dirty="0">
                <a:latin typeface="Calibri"/>
                <a:cs typeface="Calibri"/>
              </a:rPr>
              <a:t> </a:t>
            </a:r>
            <a:r>
              <a:rPr sz="1400" b="1" spc="-5" dirty="0">
                <a:latin typeface="Calibri"/>
                <a:cs typeface="Calibri"/>
              </a:rPr>
              <a:t>clicks</a:t>
            </a:r>
            <a:r>
              <a:rPr sz="1400" b="1" spc="5" dirty="0">
                <a:latin typeface="Calibri"/>
                <a:cs typeface="Calibri"/>
              </a:rPr>
              <a:t> </a:t>
            </a:r>
            <a:r>
              <a:rPr sz="1400" b="1" spc="-5" dirty="0">
                <a:latin typeface="Calibri"/>
                <a:cs typeface="Calibri"/>
              </a:rPr>
              <a:t>the</a:t>
            </a:r>
            <a:r>
              <a:rPr sz="1400" b="1" spc="20" dirty="0">
                <a:latin typeface="Calibri"/>
                <a:cs typeface="Calibri"/>
              </a:rPr>
              <a:t> </a:t>
            </a:r>
            <a:r>
              <a:rPr lang="en-US" sz="1400" b="1" spc="-10" dirty="0">
                <a:solidFill>
                  <a:srgbClr val="FF0000"/>
                </a:solidFill>
                <a:cs typeface="Calibri"/>
              </a:rPr>
              <a:t>Non-Unit and Grant 2022-2023 </a:t>
            </a:r>
            <a:r>
              <a:rPr sz="1400" b="1" spc="-5" dirty="0">
                <a:latin typeface="Calibri"/>
                <a:cs typeface="Calibri"/>
              </a:rPr>
              <a:t>link.</a:t>
            </a:r>
            <a:endParaRPr sz="1400" b="1"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C9DFC1-2D20-46DF-B69D-622D748428A8}"/>
              </a:ext>
            </a:extLst>
          </p:cNvPr>
          <p:cNvPicPr>
            <a:picLocks noChangeAspect="1"/>
          </p:cNvPicPr>
          <p:nvPr/>
        </p:nvPicPr>
        <p:blipFill rotWithShape="1">
          <a:blip r:embed="rId2"/>
          <a:srcRect t="3321" b="65128"/>
          <a:stretch/>
        </p:blipFill>
        <p:spPr>
          <a:xfrm>
            <a:off x="-18495" y="1390649"/>
            <a:ext cx="9144000" cy="1447800"/>
          </a:xfrm>
          <a:prstGeom prst="rect">
            <a:avLst/>
          </a:prstGeom>
        </p:spPr>
      </p:pic>
      <p:grpSp>
        <p:nvGrpSpPr>
          <p:cNvPr id="2" name="object 2"/>
          <p:cNvGrpSpPr/>
          <p:nvPr/>
        </p:nvGrpSpPr>
        <p:grpSpPr>
          <a:xfrm>
            <a:off x="5562600" y="2114549"/>
            <a:ext cx="2261869" cy="607060"/>
            <a:chOff x="5683123" y="2625851"/>
            <a:chExt cx="2261869" cy="607060"/>
          </a:xfrm>
        </p:grpSpPr>
        <p:sp>
          <p:nvSpPr>
            <p:cNvPr id="4" name="object 4"/>
            <p:cNvSpPr/>
            <p:nvPr/>
          </p:nvSpPr>
          <p:spPr>
            <a:xfrm>
              <a:off x="6429882" y="2625851"/>
              <a:ext cx="1515110" cy="607060"/>
            </a:xfrm>
            <a:custGeom>
              <a:avLst/>
              <a:gdLst/>
              <a:ahLst/>
              <a:cxnLst/>
              <a:rect l="l" t="t" r="r" b="b"/>
              <a:pathLst>
                <a:path w="1515109" h="607060">
                  <a:moveTo>
                    <a:pt x="1514601" y="308228"/>
                  </a:moveTo>
                  <a:lnTo>
                    <a:pt x="1501518" y="359877"/>
                  </a:lnTo>
                  <a:lnTo>
                    <a:pt x="1467832" y="408548"/>
                  </a:lnTo>
                  <a:lnTo>
                    <a:pt x="1415388" y="453527"/>
                  </a:lnTo>
                  <a:lnTo>
                    <a:pt x="1382709" y="474409"/>
                  </a:lnTo>
                  <a:lnTo>
                    <a:pt x="1346034" y="494100"/>
                  </a:lnTo>
                  <a:lnTo>
                    <a:pt x="1305593" y="512510"/>
                  </a:lnTo>
                  <a:lnTo>
                    <a:pt x="1261618" y="529551"/>
                  </a:lnTo>
                  <a:lnTo>
                    <a:pt x="1214338" y="545133"/>
                  </a:lnTo>
                  <a:lnTo>
                    <a:pt x="1163985" y="559167"/>
                  </a:lnTo>
                  <a:lnTo>
                    <a:pt x="1110789" y="571564"/>
                  </a:lnTo>
                  <a:lnTo>
                    <a:pt x="1054982" y="582233"/>
                  </a:lnTo>
                  <a:lnTo>
                    <a:pt x="996795" y="591086"/>
                  </a:lnTo>
                  <a:lnTo>
                    <a:pt x="936457" y="598034"/>
                  </a:lnTo>
                  <a:lnTo>
                    <a:pt x="874201" y="602987"/>
                  </a:lnTo>
                  <a:lnTo>
                    <a:pt x="810256" y="605856"/>
                  </a:lnTo>
                  <a:lnTo>
                    <a:pt x="744855" y="606551"/>
                  </a:lnTo>
                  <a:lnTo>
                    <a:pt x="679562" y="605003"/>
                  </a:lnTo>
                  <a:lnTo>
                    <a:pt x="615902" y="601300"/>
                  </a:lnTo>
                  <a:lnTo>
                    <a:pt x="554096" y="595537"/>
                  </a:lnTo>
                  <a:lnTo>
                    <a:pt x="494370" y="587804"/>
                  </a:lnTo>
                  <a:lnTo>
                    <a:pt x="436946" y="578195"/>
                  </a:lnTo>
                  <a:lnTo>
                    <a:pt x="382048" y="566802"/>
                  </a:lnTo>
                  <a:lnTo>
                    <a:pt x="329899" y="553717"/>
                  </a:lnTo>
                  <a:lnTo>
                    <a:pt x="280724" y="539032"/>
                  </a:lnTo>
                  <a:lnTo>
                    <a:pt x="234746" y="522839"/>
                  </a:lnTo>
                  <a:lnTo>
                    <a:pt x="192189" y="505232"/>
                  </a:lnTo>
                  <a:lnTo>
                    <a:pt x="153276" y="486302"/>
                  </a:lnTo>
                  <a:lnTo>
                    <a:pt x="118231" y="466141"/>
                  </a:lnTo>
                  <a:lnTo>
                    <a:pt x="60638" y="422499"/>
                  </a:lnTo>
                  <a:lnTo>
                    <a:pt x="21201" y="375042"/>
                  </a:lnTo>
                  <a:lnTo>
                    <a:pt x="1708" y="324511"/>
                  </a:lnTo>
                  <a:lnTo>
                    <a:pt x="0" y="298323"/>
                  </a:lnTo>
                  <a:lnTo>
                    <a:pt x="3850" y="272171"/>
                  </a:lnTo>
                  <a:lnTo>
                    <a:pt x="27466" y="221922"/>
                  </a:lnTo>
                  <a:lnTo>
                    <a:pt x="70762" y="175007"/>
                  </a:lnTo>
                  <a:lnTo>
                    <a:pt x="131892" y="132142"/>
                  </a:lnTo>
                  <a:lnTo>
                    <a:pt x="168567" y="112451"/>
                  </a:lnTo>
                  <a:lnTo>
                    <a:pt x="209008" y="94041"/>
                  </a:lnTo>
                  <a:lnTo>
                    <a:pt x="252983" y="77000"/>
                  </a:lnTo>
                  <a:lnTo>
                    <a:pt x="300263" y="61418"/>
                  </a:lnTo>
                  <a:lnTo>
                    <a:pt x="350616" y="47384"/>
                  </a:lnTo>
                  <a:lnTo>
                    <a:pt x="403812" y="34987"/>
                  </a:lnTo>
                  <a:lnTo>
                    <a:pt x="459619" y="24318"/>
                  </a:lnTo>
                  <a:lnTo>
                    <a:pt x="517806" y="15465"/>
                  </a:lnTo>
                  <a:lnTo>
                    <a:pt x="578144" y="8517"/>
                  </a:lnTo>
                  <a:lnTo>
                    <a:pt x="640400" y="3564"/>
                  </a:lnTo>
                  <a:lnTo>
                    <a:pt x="704345" y="695"/>
                  </a:lnTo>
                  <a:lnTo>
                    <a:pt x="769746" y="0"/>
                  </a:lnTo>
                  <a:lnTo>
                    <a:pt x="837844" y="1671"/>
                  </a:lnTo>
                  <a:lnTo>
                    <a:pt x="904170" y="5684"/>
                  </a:lnTo>
                  <a:lnTo>
                    <a:pt x="968467" y="11934"/>
                  </a:lnTo>
                  <a:lnTo>
                    <a:pt x="1030478" y="20317"/>
                  </a:lnTo>
                  <a:lnTo>
                    <a:pt x="1089947" y="30730"/>
                  </a:lnTo>
                  <a:lnTo>
                    <a:pt x="1146617" y="43067"/>
                  </a:lnTo>
                  <a:lnTo>
                    <a:pt x="1200229" y="57224"/>
                  </a:lnTo>
                  <a:lnTo>
                    <a:pt x="1250528" y="73097"/>
                  </a:lnTo>
                  <a:lnTo>
                    <a:pt x="1297257" y="90582"/>
                  </a:lnTo>
                  <a:lnTo>
                    <a:pt x="1340158" y="109575"/>
                  </a:lnTo>
                  <a:lnTo>
                    <a:pt x="1378974" y="129971"/>
                  </a:lnTo>
                  <a:lnTo>
                    <a:pt x="1413448" y="151666"/>
                  </a:lnTo>
                  <a:lnTo>
                    <a:pt x="1468344" y="198536"/>
                  </a:lnTo>
                  <a:lnTo>
                    <a:pt x="1502790" y="249350"/>
                  </a:lnTo>
                  <a:lnTo>
                    <a:pt x="1514728" y="303275"/>
                  </a:lnTo>
                </a:path>
              </a:pathLst>
            </a:custGeom>
            <a:ln w="27432">
              <a:solidFill>
                <a:srgbClr val="FF0000"/>
              </a:solidFill>
            </a:ln>
          </p:spPr>
          <p:txBody>
            <a:bodyPr wrap="square" lIns="0" tIns="0" rIns="0" bIns="0" rtlCol="0"/>
            <a:lstStyle/>
            <a:p>
              <a:endParaRPr/>
            </a:p>
          </p:txBody>
        </p:sp>
        <p:sp>
          <p:nvSpPr>
            <p:cNvPr id="5" name="object 5"/>
            <p:cNvSpPr/>
            <p:nvPr/>
          </p:nvSpPr>
          <p:spPr>
            <a:xfrm>
              <a:off x="5683123" y="2901695"/>
              <a:ext cx="1073785" cy="267970"/>
            </a:xfrm>
            <a:custGeom>
              <a:avLst/>
              <a:gdLst/>
              <a:ahLst/>
              <a:cxnLst/>
              <a:rect l="l" t="t" r="r" b="b"/>
              <a:pathLst>
                <a:path w="1073784" h="267969">
                  <a:moveTo>
                    <a:pt x="990274" y="26900"/>
                  </a:moveTo>
                  <a:lnTo>
                    <a:pt x="0" y="240918"/>
                  </a:lnTo>
                  <a:lnTo>
                    <a:pt x="5841" y="267715"/>
                  </a:lnTo>
                  <a:lnTo>
                    <a:pt x="996021" y="53690"/>
                  </a:lnTo>
                  <a:lnTo>
                    <a:pt x="990274" y="26900"/>
                  </a:lnTo>
                  <a:close/>
                </a:path>
                <a:path w="1073784" h="267969">
                  <a:moveTo>
                    <a:pt x="1072108" y="24002"/>
                  </a:moveTo>
                  <a:lnTo>
                    <a:pt x="1003680" y="24002"/>
                  </a:lnTo>
                  <a:lnTo>
                    <a:pt x="1009396" y="50800"/>
                  </a:lnTo>
                  <a:lnTo>
                    <a:pt x="996021" y="53690"/>
                  </a:lnTo>
                  <a:lnTo>
                    <a:pt x="1001776" y="80517"/>
                  </a:lnTo>
                  <a:lnTo>
                    <a:pt x="1072108" y="24002"/>
                  </a:lnTo>
                  <a:close/>
                </a:path>
                <a:path w="1073784" h="267969">
                  <a:moveTo>
                    <a:pt x="1003680" y="24002"/>
                  </a:moveTo>
                  <a:lnTo>
                    <a:pt x="990274" y="26900"/>
                  </a:lnTo>
                  <a:lnTo>
                    <a:pt x="996021" y="53690"/>
                  </a:lnTo>
                  <a:lnTo>
                    <a:pt x="1009396" y="50800"/>
                  </a:lnTo>
                  <a:lnTo>
                    <a:pt x="1003680" y="24002"/>
                  </a:lnTo>
                  <a:close/>
                </a:path>
                <a:path w="1073784" h="267969">
                  <a:moveTo>
                    <a:pt x="984503" y="0"/>
                  </a:moveTo>
                  <a:lnTo>
                    <a:pt x="990274" y="26900"/>
                  </a:lnTo>
                  <a:lnTo>
                    <a:pt x="1003680" y="24002"/>
                  </a:lnTo>
                  <a:lnTo>
                    <a:pt x="1072108" y="24002"/>
                  </a:lnTo>
                  <a:lnTo>
                    <a:pt x="1073530" y="22859"/>
                  </a:lnTo>
                  <a:lnTo>
                    <a:pt x="984503" y="0"/>
                  </a:lnTo>
                  <a:close/>
                </a:path>
              </a:pathLst>
            </a:custGeom>
            <a:solidFill>
              <a:srgbClr val="1F3863"/>
            </a:solidFill>
            <a:ln>
              <a:solidFill>
                <a:srgbClr val="FF0000"/>
              </a:solidFill>
            </a:ln>
          </p:spPr>
          <p:txBody>
            <a:bodyPr wrap="square" lIns="0" tIns="0" rIns="0" bIns="0" rtlCol="0"/>
            <a:lstStyle/>
            <a:p>
              <a:endParaRPr/>
            </a:p>
          </p:txBody>
        </p:sp>
      </p:grpSp>
      <p:sp>
        <p:nvSpPr>
          <p:cNvPr id="8" name="object 5">
            <a:extLst>
              <a:ext uri="{FF2B5EF4-FFF2-40B4-BE49-F238E27FC236}">
                <a16:creationId xmlns:a16="http://schemas.microsoft.com/office/drawing/2014/main" id="{7A55A64B-33A2-4BED-98A0-228D6E72C2F8}"/>
              </a:ext>
            </a:extLst>
          </p:cNvPr>
          <p:cNvSpPr txBox="1"/>
          <p:nvPr/>
        </p:nvSpPr>
        <p:spPr>
          <a:xfrm>
            <a:off x="152400" y="554788"/>
            <a:ext cx="8077200" cy="671979"/>
          </a:xfrm>
          <a:prstGeom prst="rect">
            <a:avLst/>
          </a:prstGeom>
        </p:spPr>
        <p:txBody>
          <a:bodyPr vert="horz" wrap="square" lIns="0" tIns="12700" rIns="0" bIns="0" rtlCol="0">
            <a:spAutoFit/>
          </a:bodyPr>
          <a:lstStyle/>
          <a:p>
            <a:pPr marL="12700">
              <a:spcBef>
                <a:spcPts val="100"/>
              </a:spcBef>
              <a:tabLst>
                <a:tab pos="356870" algn="l"/>
              </a:tabLst>
            </a:pPr>
            <a:r>
              <a:rPr lang="en-US" sz="1400" b="1" spc="-5" dirty="0">
                <a:cs typeface="Calibri"/>
              </a:rPr>
              <a:t>Employee</a:t>
            </a:r>
            <a:r>
              <a:rPr lang="en-US" sz="1400" b="1" spc="-10" dirty="0">
                <a:cs typeface="Calibri"/>
              </a:rPr>
              <a:t> </a:t>
            </a:r>
            <a:r>
              <a:rPr lang="en-US" sz="1400" b="1" spc="-5" dirty="0">
                <a:cs typeface="Calibri"/>
              </a:rPr>
              <a:t>clicks</a:t>
            </a:r>
            <a:r>
              <a:rPr lang="en-US" sz="1400" b="1" spc="25" dirty="0">
                <a:cs typeface="Calibri"/>
              </a:rPr>
              <a:t> </a:t>
            </a:r>
            <a:r>
              <a:rPr lang="en-US" sz="1400" b="1" spc="-10" dirty="0">
                <a:solidFill>
                  <a:srgbClr val="C00000"/>
                </a:solidFill>
                <a:cs typeface="Calibri"/>
              </a:rPr>
              <a:t>Acknowledge</a:t>
            </a:r>
            <a:r>
              <a:rPr lang="en-US" sz="1400" b="1" spc="-20" dirty="0">
                <a:solidFill>
                  <a:srgbClr val="C00000"/>
                </a:solidFill>
                <a:cs typeface="Calibri"/>
              </a:rPr>
              <a:t> </a:t>
            </a:r>
            <a:r>
              <a:rPr lang="en-US" sz="1400" b="1" spc="-5" dirty="0">
                <a:solidFill>
                  <a:srgbClr val="C00000"/>
                </a:solidFill>
                <a:cs typeface="Calibri"/>
              </a:rPr>
              <a:t>Meeting</a:t>
            </a:r>
            <a:r>
              <a:rPr lang="en-US" sz="1400" b="1" spc="-5" dirty="0">
                <a:cs typeface="Calibri"/>
              </a:rPr>
              <a:t>.</a:t>
            </a:r>
            <a:r>
              <a:rPr lang="en-US" sz="1400" b="1" spc="385" dirty="0">
                <a:cs typeface="Calibri"/>
              </a:rPr>
              <a:t> </a:t>
            </a:r>
            <a:r>
              <a:rPr lang="en-US" sz="1400" b="1" dirty="0">
                <a:cs typeface="Calibri"/>
              </a:rPr>
              <a:t>Once</a:t>
            </a:r>
            <a:r>
              <a:rPr lang="en-US" sz="1400" b="1" spc="15" dirty="0">
                <a:cs typeface="Calibri"/>
              </a:rPr>
              <a:t> </a:t>
            </a:r>
            <a:r>
              <a:rPr lang="en-US" sz="1400" b="1" spc="-5" dirty="0">
                <a:cs typeface="Calibri"/>
              </a:rPr>
              <a:t>the</a:t>
            </a:r>
            <a:r>
              <a:rPr lang="en-US" sz="1400" b="1" spc="15" dirty="0">
                <a:cs typeface="Calibri"/>
              </a:rPr>
              <a:t> </a:t>
            </a:r>
            <a:r>
              <a:rPr lang="en-US" sz="1400" b="1" spc="-10" dirty="0">
                <a:cs typeface="Calibri"/>
              </a:rPr>
              <a:t>meeting</a:t>
            </a:r>
            <a:r>
              <a:rPr lang="en-US" sz="1400" b="1" spc="40" dirty="0">
                <a:cs typeface="Calibri"/>
              </a:rPr>
              <a:t> </a:t>
            </a:r>
            <a:r>
              <a:rPr lang="en-US" sz="1400" b="1" spc="-5" dirty="0">
                <a:cs typeface="Calibri"/>
              </a:rPr>
              <a:t>has</a:t>
            </a:r>
            <a:r>
              <a:rPr lang="en-US" sz="1400" b="1" spc="20" dirty="0">
                <a:cs typeface="Calibri"/>
              </a:rPr>
              <a:t> </a:t>
            </a:r>
            <a:r>
              <a:rPr lang="en-US" sz="1400" b="1" spc="-20" dirty="0">
                <a:cs typeface="Calibri"/>
              </a:rPr>
              <a:t>taken</a:t>
            </a:r>
            <a:r>
              <a:rPr lang="en-US" sz="1400" b="1" spc="10" dirty="0">
                <a:cs typeface="Calibri"/>
              </a:rPr>
              <a:t> </a:t>
            </a:r>
            <a:r>
              <a:rPr lang="en-US" sz="1400" b="1" spc="-5" dirty="0">
                <a:cs typeface="Calibri"/>
              </a:rPr>
              <a:t>place </a:t>
            </a:r>
            <a:r>
              <a:rPr lang="en-US" sz="1400" b="1" spc="-395" dirty="0">
                <a:cs typeface="Calibri"/>
              </a:rPr>
              <a:t> </a:t>
            </a:r>
            <a:r>
              <a:rPr lang="en-US" sz="1400" b="1" spc="-5" dirty="0">
                <a:cs typeface="Calibri"/>
              </a:rPr>
              <a:t>and</a:t>
            </a:r>
            <a:r>
              <a:rPr lang="en-US" sz="1400" b="1" spc="10" dirty="0">
                <a:cs typeface="Calibri"/>
              </a:rPr>
              <a:t> </a:t>
            </a:r>
            <a:r>
              <a:rPr lang="en-US" sz="1400" b="1" spc="-5" dirty="0">
                <a:cs typeface="Calibri"/>
              </a:rPr>
              <a:t>is</a:t>
            </a:r>
            <a:r>
              <a:rPr lang="en-US" sz="1400" b="1" spc="15" dirty="0">
                <a:cs typeface="Calibri"/>
              </a:rPr>
              <a:t> </a:t>
            </a:r>
            <a:r>
              <a:rPr lang="en-US" sz="1400" b="1" spc="-10" dirty="0">
                <a:cs typeface="Calibri"/>
              </a:rPr>
              <a:t>acknowledged</a:t>
            </a:r>
            <a:r>
              <a:rPr lang="en-US" sz="1400" b="1" spc="40" dirty="0">
                <a:cs typeface="Calibri"/>
              </a:rPr>
              <a:t> </a:t>
            </a:r>
            <a:r>
              <a:rPr lang="en-US" sz="1400" b="1" spc="-10" dirty="0">
                <a:cs typeface="Calibri"/>
              </a:rPr>
              <a:t>by</a:t>
            </a:r>
            <a:r>
              <a:rPr lang="en-US" sz="1400" b="1" spc="25" dirty="0">
                <a:cs typeface="Calibri"/>
              </a:rPr>
              <a:t> </a:t>
            </a:r>
            <a:r>
              <a:rPr lang="en-US" sz="1400" b="1" spc="-5" dirty="0">
                <a:cs typeface="Calibri"/>
              </a:rPr>
              <a:t>the</a:t>
            </a:r>
            <a:r>
              <a:rPr lang="en-US" sz="1400" b="1" spc="15" dirty="0">
                <a:cs typeface="Calibri"/>
              </a:rPr>
              <a:t> </a:t>
            </a:r>
            <a:r>
              <a:rPr lang="en-US" sz="1400" b="1" spc="-10" dirty="0">
                <a:cs typeface="Calibri"/>
              </a:rPr>
              <a:t>employee,</a:t>
            </a:r>
            <a:r>
              <a:rPr lang="en-US" sz="1400" b="1" spc="35" dirty="0">
                <a:cs typeface="Calibri"/>
              </a:rPr>
              <a:t> </a:t>
            </a:r>
            <a:r>
              <a:rPr lang="en-US" sz="1400" b="1" spc="-10" dirty="0">
                <a:cs typeface="Calibri"/>
              </a:rPr>
              <a:t>this</a:t>
            </a:r>
            <a:r>
              <a:rPr lang="en-US" sz="1400" b="1" spc="15" dirty="0">
                <a:cs typeface="Calibri"/>
              </a:rPr>
              <a:t> </a:t>
            </a:r>
            <a:r>
              <a:rPr lang="en-US" sz="1400" b="1" spc="-10" dirty="0">
                <a:cs typeface="Calibri"/>
              </a:rPr>
              <a:t>performance</a:t>
            </a:r>
            <a:r>
              <a:rPr lang="en-US" sz="1400" b="1" spc="40" dirty="0">
                <a:cs typeface="Calibri"/>
              </a:rPr>
              <a:t> </a:t>
            </a:r>
            <a:r>
              <a:rPr lang="en-US" sz="1400" b="1" spc="-10" dirty="0">
                <a:cs typeface="Calibri"/>
              </a:rPr>
              <a:t>evaluation</a:t>
            </a:r>
            <a:r>
              <a:rPr lang="en-US" sz="1400" b="1" spc="10" dirty="0">
                <a:cs typeface="Calibri"/>
              </a:rPr>
              <a:t> </a:t>
            </a:r>
            <a:r>
              <a:rPr lang="en-US" sz="1400" b="1" spc="-5" dirty="0">
                <a:cs typeface="Calibri"/>
              </a:rPr>
              <a:t>is </a:t>
            </a:r>
            <a:r>
              <a:rPr lang="en-US" sz="1400" b="1" dirty="0">
                <a:cs typeface="Calibri"/>
              </a:rPr>
              <a:t> </a:t>
            </a:r>
            <a:r>
              <a:rPr lang="en-US" sz="1400" b="1" spc="-10" dirty="0">
                <a:cs typeface="Calibri"/>
              </a:rPr>
              <a:t>complete.</a:t>
            </a:r>
            <a:endParaRPr lang="en-US" sz="1400" b="1" dirty="0">
              <a:cs typeface="Calibri"/>
            </a:endParaRPr>
          </a:p>
          <a:p>
            <a:pPr marL="12700">
              <a:lnSpc>
                <a:spcPct val="100000"/>
              </a:lnSpc>
              <a:spcBef>
                <a:spcPts val="100"/>
              </a:spcBef>
              <a:tabLst>
                <a:tab pos="356870" algn="l"/>
              </a:tabLst>
            </a:pPr>
            <a:r>
              <a:rPr sz="1400" b="1" spc="-5" dirty="0">
                <a:latin typeface="Calibri"/>
                <a:cs typeface="Calibri"/>
              </a:rPr>
              <a:t>.</a:t>
            </a:r>
            <a:endParaRPr sz="1400" b="1"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B35F0-78B1-4048-A8EE-E10E72A71681}"/>
              </a:ext>
            </a:extLst>
          </p:cNvPr>
          <p:cNvPicPr>
            <a:picLocks noChangeAspect="1"/>
          </p:cNvPicPr>
          <p:nvPr/>
        </p:nvPicPr>
        <p:blipFill>
          <a:blip r:embed="rId2"/>
          <a:stretch>
            <a:fillRect/>
          </a:stretch>
        </p:blipFill>
        <p:spPr>
          <a:xfrm>
            <a:off x="17016" y="2209800"/>
            <a:ext cx="9144000" cy="4121944"/>
          </a:xfrm>
          <a:prstGeom prst="rect">
            <a:avLst/>
          </a:prstGeom>
        </p:spPr>
      </p:pic>
      <p:sp>
        <p:nvSpPr>
          <p:cNvPr id="7" name="object 7"/>
          <p:cNvSpPr txBox="1"/>
          <p:nvPr/>
        </p:nvSpPr>
        <p:spPr>
          <a:xfrm>
            <a:off x="798982" y="1584705"/>
            <a:ext cx="7964018" cy="427040"/>
          </a:xfrm>
          <a:prstGeom prst="rect">
            <a:avLst/>
          </a:prstGeom>
        </p:spPr>
        <p:txBody>
          <a:bodyPr vert="horz" wrap="square" lIns="0" tIns="11430" rIns="0" bIns="0" rtlCol="0">
            <a:spAutoFit/>
          </a:bodyPr>
          <a:lstStyle/>
          <a:p>
            <a:pPr marL="12700">
              <a:lnSpc>
                <a:spcPct val="100000"/>
              </a:lnSpc>
              <a:spcBef>
                <a:spcPts val="90"/>
              </a:spcBef>
            </a:pPr>
            <a:r>
              <a:rPr lang="en-US" sz="1350" b="1" dirty="0">
                <a:latin typeface="Calibri"/>
                <a:cs typeface="Calibri"/>
              </a:rPr>
              <a:t>Confirm that </a:t>
            </a:r>
            <a:r>
              <a:rPr lang="en-US" sz="1350" b="1" dirty="0">
                <a:solidFill>
                  <a:srgbClr val="FF0000"/>
                </a:solidFill>
                <a:latin typeface="Calibri"/>
                <a:cs typeface="Calibri"/>
              </a:rPr>
              <a:t>Non-Unit and Grant 2022-2023 </a:t>
            </a:r>
            <a:r>
              <a:rPr lang="en-US" sz="1350" b="1" dirty="0">
                <a:latin typeface="Calibri"/>
                <a:cs typeface="Calibri"/>
              </a:rPr>
              <a:t>appears as the Review Period and click on the link for the </a:t>
            </a:r>
            <a:r>
              <a:rPr lang="en-US" sz="1350" b="1" dirty="0">
                <a:solidFill>
                  <a:srgbClr val="FF0000"/>
                </a:solidFill>
                <a:latin typeface="Calibri"/>
                <a:cs typeface="Calibri"/>
              </a:rPr>
              <a:t>Non-Unit  and Grant Evaluation 2022-2023.</a:t>
            </a:r>
            <a:endParaRPr sz="1350" b="1" dirty="0">
              <a:solidFill>
                <a:srgbClr val="FF0000"/>
              </a:solidFill>
              <a:latin typeface="Calibri"/>
              <a:cs typeface="Calibri"/>
            </a:endParaRPr>
          </a:p>
        </p:txBody>
      </p:sp>
      <p:sp>
        <p:nvSpPr>
          <p:cNvPr id="9" name="object 4">
            <a:extLst>
              <a:ext uri="{FF2B5EF4-FFF2-40B4-BE49-F238E27FC236}">
                <a16:creationId xmlns:a16="http://schemas.microsoft.com/office/drawing/2014/main" id="{358F961E-0700-4520-A8F2-067EECA74347}"/>
              </a:ext>
            </a:extLst>
          </p:cNvPr>
          <p:cNvSpPr/>
          <p:nvPr/>
        </p:nvSpPr>
        <p:spPr>
          <a:xfrm rot="9912242">
            <a:off x="3749911" y="2517539"/>
            <a:ext cx="647065" cy="210185"/>
          </a:xfrm>
          <a:custGeom>
            <a:avLst/>
            <a:gdLst/>
            <a:ahLst/>
            <a:cxnLst/>
            <a:rect l="l" t="t" r="r" b="b"/>
            <a:pathLst>
              <a:path w="647064" h="210185">
                <a:moveTo>
                  <a:pt x="563877" y="183269"/>
                </a:moveTo>
                <a:lnTo>
                  <a:pt x="556514" y="209676"/>
                </a:lnTo>
                <a:lnTo>
                  <a:pt x="646937" y="192150"/>
                </a:lnTo>
                <a:lnTo>
                  <a:pt x="641173" y="186943"/>
                </a:lnTo>
                <a:lnTo>
                  <a:pt x="577087" y="186943"/>
                </a:lnTo>
                <a:lnTo>
                  <a:pt x="563877" y="183269"/>
                </a:lnTo>
                <a:close/>
              </a:path>
              <a:path w="647064" h="210185">
                <a:moveTo>
                  <a:pt x="571243" y="156853"/>
                </a:moveTo>
                <a:lnTo>
                  <a:pt x="563877" y="183269"/>
                </a:lnTo>
                <a:lnTo>
                  <a:pt x="577087" y="186943"/>
                </a:lnTo>
                <a:lnTo>
                  <a:pt x="584454" y="160527"/>
                </a:lnTo>
                <a:lnTo>
                  <a:pt x="571243" y="156853"/>
                </a:lnTo>
                <a:close/>
              </a:path>
              <a:path w="647064" h="210185">
                <a:moveTo>
                  <a:pt x="578611" y="130428"/>
                </a:moveTo>
                <a:lnTo>
                  <a:pt x="571243" y="156853"/>
                </a:lnTo>
                <a:lnTo>
                  <a:pt x="584454" y="160527"/>
                </a:lnTo>
                <a:lnTo>
                  <a:pt x="577087" y="186943"/>
                </a:lnTo>
                <a:lnTo>
                  <a:pt x="641173" y="186943"/>
                </a:lnTo>
                <a:lnTo>
                  <a:pt x="578611" y="130428"/>
                </a:lnTo>
                <a:close/>
              </a:path>
              <a:path w="647064" h="210185">
                <a:moveTo>
                  <a:pt x="7365" y="0"/>
                </a:moveTo>
                <a:lnTo>
                  <a:pt x="0" y="26415"/>
                </a:lnTo>
                <a:lnTo>
                  <a:pt x="563877" y="183269"/>
                </a:lnTo>
                <a:lnTo>
                  <a:pt x="571243" y="156853"/>
                </a:lnTo>
                <a:lnTo>
                  <a:pt x="7365" y="0"/>
                </a:lnTo>
                <a:close/>
              </a:path>
            </a:pathLst>
          </a:custGeom>
          <a:solidFill>
            <a:srgbClr val="FF0000"/>
          </a:solidFill>
        </p:spPr>
        <p:txBody>
          <a:bodyPr wrap="square" lIns="0" tIns="0" rIns="0" bIns="0" rtlCol="0"/>
          <a:lstStyle/>
          <a:p>
            <a:endParaRPr/>
          </a:p>
        </p:txBody>
      </p:sp>
      <p:sp>
        <p:nvSpPr>
          <p:cNvPr id="10" name="object 4">
            <a:extLst>
              <a:ext uri="{FF2B5EF4-FFF2-40B4-BE49-F238E27FC236}">
                <a16:creationId xmlns:a16="http://schemas.microsoft.com/office/drawing/2014/main" id="{D8C5B1D9-2B7F-4421-A1B0-3B847FFADE18}"/>
              </a:ext>
            </a:extLst>
          </p:cNvPr>
          <p:cNvSpPr/>
          <p:nvPr/>
        </p:nvSpPr>
        <p:spPr>
          <a:xfrm rot="8121722">
            <a:off x="2037922" y="3626010"/>
            <a:ext cx="647065" cy="210185"/>
          </a:xfrm>
          <a:custGeom>
            <a:avLst/>
            <a:gdLst/>
            <a:ahLst/>
            <a:cxnLst/>
            <a:rect l="l" t="t" r="r" b="b"/>
            <a:pathLst>
              <a:path w="647064" h="210185">
                <a:moveTo>
                  <a:pt x="563877" y="183269"/>
                </a:moveTo>
                <a:lnTo>
                  <a:pt x="556514" y="209676"/>
                </a:lnTo>
                <a:lnTo>
                  <a:pt x="646937" y="192150"/>
                </a:lnTo>
                <a:lnTo>
                  <a:pt x="641173" y="186943"/>
                </a:lnTo>
                <a:lnTo>
                  <a:pt x="577087" y="186943"/>
                </a:lnTo>
                <a:lnTo>
                  <a:pt x="563877" y="183269"/>
                </a:lnTo>
                <a:close/>
              </a:path>
              <a:path w="647064" h="210185">
                <a:moveTo>
                  <a:pt x="571243" y="156853"/>
                </a:moveTo>
                <a:lnTo>
                  <a:pt x="563877" y="183269"/>
                </a:lnTo>
                <a:lnTo>
                  <a:pt x="577087" y="186943"/>
                </a:lnTo>
                <a:lnTo>
                  <a:pt x="584454" y="160527"/>
                </a:lnTo>
                <a:lnTo>
                  <a:pt x="571243" y="156853"/>
                </a:lnTo>
                <a:close/>
              </a:path>
              <a:path w="647064" h="210185">
                <a:moveTo>
                  <a:pt x="578611" y="130428"/>
                </a:moveTo>
                <a:lnTo>
                  <a:pt x="571243" y="156853"/>
                </a:lnTo>
                <a:lnTo>
                  <a:pt x="584454" y="160527"/>
                </a:lnTo>
                <a:lnTo>
                  <a:pt x="577087" y="186943"/>
                </a:lnTo>
                <a:lnTo>
                  <a:pt x="641173" y="186943"/>
                </a:lnTo>
                <a:lnTo>
                  <a:pt x="578611" y="130428"/>
                </a:lnTo>
                <a:close/>
              </a:path>
              <a:path w="647064" h="210185">
                <a:moveTo>
                  <a:pt x="7365" y="0"/>
                </a:moveTo>
                <a:lnTo>
                  <a:pt x="0" y="26415"/>
                </a:lnTo>
                <a:lnTo>
                  <a:pt x="563877" y="183269"/>
                </a:lnTo>
                <a:lnTo>
                  <a:pt x="571243" y="156853"/>
                </a:lnTo>
                <a:lnTo>
                  <a:pt x="7365" y="0"/>
                </a:lnTo>
                <a:close/>
              </a:path>
            </a:pathLst>
          </a:custGeom>
          <a:solidFill>
            <a:srgbClr val="FF0000"/>
          </a:solidFill>
        </p:spPr>
        <p:txBody>
          <a:bodyPr wrap="square" lIns="0" tIns="0" rIns="0" bIns="0" rtlCol="0"/>
          <a:lstStyle/>
          <a:p>
            <a:endParaRPr/>
          </a:p>
        </p:txBody>
      </p:sp>
    </p:spTree>
    <p:extLst>
      <p:ext uri="{BB962C8B-B14F-4D97-AF65-F5344CB8AC3E}">
        <p14:creationId xmlns:p14="http://schemas.microsoft.com/office/powerpoint/2010/main" val="696705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0B0794-856B-4FFD-866F-53BAF0F5B395}"/>
              </a:ext>
            </a:extLst>
          </p:cNvPr>
          <p:cNvPicPr>
            <a:picLocks noChangeAspect="1"/>
          </p:cNvPicPr>
          <p:nvPr/>
        </p:nvPicPr>
        <p:blipFill rotWithShape="1">
          <a:blip r:embed="rId2"/>
          <a:srcRect t="4390"/>
          <a:stretch/>
        </p:blipFill>
        <p:spPr>
          <a:xfrm>
            <a:off x="349100" y="2133599"/>
            <a:ext cx="9144000" cy="4387359"/>
          </a:xfrm>
          <a:prstGeom prst="rect">
            <a:avLst/>
          </a:prstGeom>
        </p:spPr>
      </p:pic>
      <p:grpSp>
        <p:nvGrpSpPr>
          <p:cNvPr id="2" name="object 2"/>
          <p:cNvGrpSpPr/>
          <p:nvPr/>
        </p:nvGrpSpPr>
        <p:grpSpPr>
          <a:xfrm>
            <a:off x="2467552" y="2895600"/>
            <a:ext cx="4729919" cy="1633845"/>
            <a:chOff x="2095569" y="2744988"/>
            <a:chExt cx="4729919" cy="1633845"/>
          </a:xfrm>
        </p:grpSpPr>
        <p:sp>
          <p:nvSpPr>
            <p:cNvPr id="4" name="object 4"/>
            <p:cNvSpPr/>
            <p:nvPr/>
          </p:nvSpPr>
          <p:spPr>
            <a:xfrm>
              <a:off x="2095569" y="2744988"/>
              <a:ext cx="603250" cy="624840"/>
            </a:xfrm>
            <a:custGeom>
              <a:avLst/>
              <a:gdLst/>
              <a:ahLst/>
              <a:cxnLst/>
              <a:rect l="l" t="t" r="r" b="b"/>
              <a:pathLst>
                <a:path w="603250" h="624839">
                  <a:moveTo>
                    <a:pt x="601275" y="349620"/>
                  </a:moveTo>
                  <a:lnTo>
                    <a:pt x="591495" y="399445"/>
                  </a:lnTo>
                  <a:lnTo>
                    <a:pt x="574582" y="445753"/>
                  </a:lnTo>
                  <a:lnTo>
                    <a:pt x="551227" y="487982"/>
                  </a:lnTo>
                  <a:lnTo>
                    <a:pt x="522122" y="525573"/>
                  </a:lnTo>
                  <a:lnTo>
                    <a:pt x="487959" y="557963"/>
                  </a:lnTo>
                  <a:lnTo>
                    <a:pt x="449429" y="584593"/>
                  </a:lnTo>
                  <a:lnTo>
                    <a:pt x="407226" y="604902"/>
                  </a:lnTo>
                  <a:lnTo>
                    <a:pt x="362039" y="618327"/>
                  </a:lnTo>
                  <a:lnTo>
                    <a:pt x="314562" y="624310"/>
                  </a:lnTo>
                  <a:lnTo>
                    <a:pt x="265487" y="622289"/>
                  </a:lnTo>
                  <a:lnTo>
                    <a:pt x="221604" y="613389"/>
                  </a:lnTo>
                  <a:lnTo>
                    <a:pt x="180489" y="598337"/>
                  </a:lnTo>
                  <a:lnTo>
                    <a:pt x="142549" y="577672"/>
                  </a:lnTo>
                  <a:lnTo>
                    <a:pt x="108190" y="551930"/>
                  </a:lnTo>
                  <a:lnTo>
                    <a:pt x="77819" y="521648"/>
                  </a:lnTo>
                  <a:lnTo>
                    <a:pt x="51841" y="487363"/>
                  </a:lnTo>
                  <a:lnTo>
                    <a:pt x="30664" y="449612"/>
                  </a:lnTo>
                  <a:lnTo>
                    <a:pt x="14694" y="408933"/>
                  </a:lnTo>
                  <a:lnTo>
                    <a:pt x="4337" y="365861"/>
                  </a:lnTo>
                  <a:lnTo>
                    <a:pt x="0" y="320934"/>
                  </a:lnTo>
                  <a:lnTo>
                    <a:pt x="2089" y="274690"/>
                  </a:lnTo>
                  <a:lnTo>
                    <a:pt x="11868" y="224865"/>
                  </a:lnTo>
                  <a:lnTo>
                    <a:pt x="28781" y="178557"/>
                  </a:lnTo>
                  <a:lnTo>
                    <a:pt x="52136" y="136327"/>
                  </a:lnTo>
                  <a:lnTo>
                    <a:pt x="81241" y="98737"/>
                  </a:lnTo>
                  <a:lnTo>
                    <a:pt x="115405" y="66346"/>
                  </a:lnTo>
                  <a:lnTo>
                    <a:pt x="153934" y="39716"/>
                  </a:lnTo>
                  <a:lnTo>
                    <a:pt x="196138" y="19408"/>
                  </a:lnTo>
                  <a:lnTo>
                    <a:pt x="241324" y="5982"/>
                  </a:lnTo>
                  <a:lnTo>
                    <a:pt x="288801" y="0"/>
                  </a:lnTo>
                  <a:lnTo>
                    <a:pt x="337877" y="2021"/>
                  </a:lnTo>
                  <a:lnTo>
                    <a:pt x="385759" y="12084"/>
                  </a:lnTo>
                  <a:lnTo>
                    <a:pt x="430292" y="29459"/>
                  </a:lnTo>
                  <a:lnTo>
                    <a:pt x="470939" y="53442"/>
                  </a:lnTo>
                  <a:lnTo>
                    <a:pt x="507163" y="83329"/>
                  </a:lnTo>
                  <a:lnTo>
                    <a:pt x="538426" y="118416"/>
                  </a:lnTo>
                  <a:lnTo>
                    <a:pt x="564191" y="157999"/>
                  </a:lnTo>
                  <a:lnTo>
                    <a:pt x="583921" y="201374"/>
                  </a:lnTo>
                  <a:lnTo>
                    <a:pt x="597079" y="247836"/>
                  </a:lnTo>
                  <a:lnTo>
                    <a:pt x="603127" y="296682"/>
                  </a:lnTo>
                  <a:lnTo>
                    <a:pt x="601529" y="347207"/>
                  </a:lnTo>
                </a:path>
              </a:pathLst>
            </a:custGeom>
            <a:ln w="27432">
              <a:solidFill>
                <a:srgbClr val="FF0000"/>
              </a:solidFill>
            </a:ln>
          </p:spPr>
          <p:txBody>
            <a:bodyPr wrap="square" lIns="0" tIns="0" rIns="0" bIns="0" rtlCol="0"/>
            <a:lstStyle/>
            <a:p>
              <a:endParaRPr>
                <a:ln>
                  <a:solidFill>
                    <a:srgbClr val="FF0000"/>
                  </a:solidFill>
                </a:ln>
              </a:endParaRPr>
            </a:p>
          </p:txBody>
        </p:sp>
        <p:sp>
          <p:nvSpPr>
            <p:cNvPr id="5" name="object 5"/>
            <p:cNvSpPr/>
            <p:nvPr/>
          </p:nvSpPr>
          <p:spPr>
            <a:xfrm>
              <a:off x="2473452" y="3082163"/>
              <a:ext cx="497840" cy="236854"/>
            </a:xfrm>
            <a:custGeom>
              <a:avLst/>
              <a:gdLst/>
              <a:ahLst/>
              <a:cxnLst/>
              <a:rect l="l" t="t" r="r" b="b"/>
              <a:pathLst>
                <a:path w="497839" h="236854">
                  <a:moveTo>
                    <a:pt x="80724" y="25030"/>
                  </a:moveTo>
                  <a:lnTo>
                    <a:pt x="69513" y="50033"/>
                  </a:lnTo>
                  <a:lnTo>
                    <a:pt x="486283" y="236347"/>
                  </a:lnTo>
                  <a:lnTo>
                    <a:pt x="497459" y="211327"/>
                  </a:lnTo>
                  <a:lnTo>
                    <a:pt x="80724" y="25030"/>
                  </a:lnTo>
                  <a:close/>
                </a:path>
                <a:path w="497839" h="236854">
                  <a:moveTo>
                    <a:pt x="91948" y="0"/>
                  </a:moveTo>
                  <a:lnTo>
                    <a:pt x="0" y="3937"/>
                  </a:lnTo>
                  <a:lnTo>
                    <a:pt x="58293" y="75057"/>
                  </a:lnTo>
                  <a:lnTo>
                    <a:pt x="69513" y="50033"/>
                  </a:lnTo>
                  <a:lnTo>
                    <a:pt x="57023" y="44450"/>
                  </a:lnTo>
                  <a:lnTo>
                    <a:pt x="68199" y="19431"/>
                  </a:lnTo>
                  <a:lnTo>
                    <a:pt x="83235" y="19431"/>
                  </a:lnTo>
                  <a:lnTo>
                    <a:pt x="91948" y="0"/>
                  </a:lnTo>
                  <a:close/>
                </a:path>
                <a:path w="497839" h="236854">
                  <a:moveTo>
                    <a:pt x="68199" y="19431"/>
                  </a:moveTo>
                  <a:lnTo>
                    <a:pt x="57023" y="44450"/>
                  </a:lnTo>
                  <a:lnTo>
                    <a:pt x="69513" y="50033"/>
                  </a:lnTo>
                  <a:lnTo>
                    <a:pt x="80724" y="25030"/>
                  </a:lnTo>
                  <a:lnTo>
                    <a:pt x="68199" y="19431"/>
                  </a:lnTo>
                  <a:close/>
                </a:path>
                <a:path w="497839" h="236854">
                  <a:moveTo>
                    <a:pt x="83235" y="19431"/>
                  </a:moveTo>
                  <a:lnTo>
                    <a:pt x="68199" y="19431"/>
                  </a:lnTo>
                  <a:lnTo>
                    <a:pt x="80724" y="25030"/>
                  </a:lnTo>
                  <a:lnTo>
                    <a:pt x="83235" y="19431"/>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sp>
          <p:nvSpPr>
            <p:cNvPr id="6" name="object 6"/>
            <p:cNvSpPr/>
            <p:nvPr/>
          </p:nvSpPr>
          <p:spPr>
            <a:xfrm>
              <a:off x="5615913" y="3485345"/>
              <a:ext cx="835660" cy="838835"/>
            </a:xfrm>
            <a:custGeom>
              <a:avLst/>
              <a:gdLst/>
              <a:ahLst/>
              <a:cxnLst/>
              <a:rect l="l" t="t" r="r" b="b"/>
              <a:pathLst>
                <a:path w="835660" h="838835">
                  <a:moveTo>
                    <a:pt x="831876" y="471847"/>
                  </a:moveTo>
                  <a:lnTo>
                    <a:pt x="822973" y="519978"/>
                  </a:lnTo>
                  <a:lnTo>
                    <a:pt x="808908" y="565785"/>
                  </a:lnTo>
                  <a:lnTo>
                    <a:pt x="790032" y="608994"/>
                  </a:lnTo>
                  <a:lnTo>
                    <a:pt x="766695" y="649333"/>
                  </a:lnTo>
                  <a:lnTo>
                    <a:pt x="739248" y="686529"/>
                  </a:lnTo>
                  <a:lnTo>
                    <a:pt x="708042" y="720311"/>
                  </a:lnTo>
                  <a:lnTo>
                    <a:pt x="673428" y="750405"/>
                  </a:lnTo>
                  <a:lnTo>
                    <a:pt x="635755" y="776540"/>
                  </a:lnTo>
                  <a:lnTo>
                    <a:pt x="595376" y="798443"/>
                  </a:lnTo>
                  <a:lnTo>
                    <a:pt x="552641" y="815841"/>
                  </a:lnTo>
                  <a:lnTo>
                    <a:pt x="507900" y="828462"/>
                  </a:lnTo>
                  <a:lnTo>
                    <a:pt x="461504" y="836034"/>
                  </a:lnTo>
                  <a:lnTo>
                    <a:pt x="413804" y="838284"/>
                  </a:lnTo>
                  <a:lnTo>
                    <a:pt x="365151" y="834940"/>
                  </a:lnTo>
                  <a:lnTo>
                    <a:pt x="317180" y="826000"/>
                  </a:lnTo>
                  <a:lnTo>
                    <a:pt x="271530" y="811880"/>
                  </a:lnTo>
                  <a:lnTo>
                    <a:pt x="228470" y="792931"/>
                  </a:lnTo>
                  <a:lnTo>
                    <a:pt x="188272" y="769506"/>
                  </a:lnTo>
                  <a:lnTo>
                    <a:pt x="151207" y="741956"/>
                  </a:lnTo>
                  <a:lnTo>
                    <a:pt x="117546" y="710633"/>
                  </a:lnTo>
                  <a:lnTo>
                    <a:pt x="87561" y="675888"/>
                  </a:lnTo>
                  <a:lnTo>
                    <a:pt x="61521" y="638074"/>
                  </a:lnTo>
                  <a:lnTo>
                    <a:pt x="39698" y="597543"/>
                  </a:lnTo>
                  <a:lnTo>
                    <a:pt x="22364" y="554645"/>
                  </a:lnTo>
                  <a:lnTo>
                    <a:pt x="9788" y="509734"/>
                  </a:lnTo>
                  <a:lnTo>
                    <a:pt x="2243" y="463161"/>
                  </a:lnTo>
                  <a:lnTo>
                    <a:pt x="0" y="415278"/>
                  </a:lnTo>
                  <a:lnTo>
                    <a:pt x="3328" y="366437"/>
                  </a:lnTo>
                  <a:lnTo>
                    <a:pt x="12231" y="318305"/>
                  </a:lnTo>
                  <a:lnTo>
                    <a:pt x="26296" y="272499"/>
                  </a:lnTo>
                  <a:lnTo>
                    <a:pt x="45172" y="229290"/>
                  </a:lnTo>
                  <a:lnTo>
                    <a:pt x="68509" y="188951"/>
                  </a:lnTo>
                  <a:lnTo>
                    <a:pt x="95956" y="151754"/>
                  </a:lnTo>
                  <a:lnTo>
                    <a:pt x="127162" y="117972"/>
                  </a:lnTo>
                  <a:lnTo>
                    <a:pt x="161776" y="87878"/>
                  </a:lnTo>
                  <a:lnTo>
                    <a:pt x="199448" y="61743"/>
                  </a:lnTo>
                  <a:lnTo>
                    <a:pt x="239828" y="39841"/>
                  </a:lnTo>
                  <a:lnTo>
                    <a:pt x="282563" y="22443"/>
                  </a:lnTo>
                  <a:lnTo>
                    <a:pt x="327304" y="9821"/>
                  </a:lnTo>
                  <a:lnTo>
                    <a:pt x="373700" y="2250"/>
                  </a:lnTo>
                  <a:lnTo>
                    <a:pt x="421400" y="0"/>
                  </a:lnTo>
                  <a:lnTo>
                    <a:pt x="470053" y="3344"/>
                  </a:lnTo>
                  <a:lnTo>
                    <a:pt x="517946" y="12272"/>
                  </a:lnTo>
                  <a:lnTo>
                    <a:pt x="563528" y="26360"/>
                  </a:lnTo>
                  <a:lnTo>
                    <a:pt x="606529" y="45259"/>
                  </a:lnTo>
                  <a:lnTo>
                    <a:pt x="646679" y="68620"/>
                  </a:lnTo>
                  <a:lnTo>
                    <a:pt x="683709" y="96094"/>
                  </a:lnTo>
                  <a:lnTo>
                    <a:pt x="717347" y="127331"/>
                  </a:lnTo>
                  <a:lnTo>
                    <a:pt x="747326" y="161983"/>
                  </a:lnTo>
                  <a:lnTo>
                    <a:pt x="773373" y="199700"/>
                  </a:lnTo>
                  <a:lnTo>
                    <a:pt x="795221" y="240133"/>
                  </a:lnTo>
                  <a:lnTo>
                    <a:pt x="812597" y="282934"/>
                  </a:lnTo>
                  <a:lnTo>
                    <a:pt x="825234" y="327754"/>
                  </a:lnTo>
                  <a:lnTo>
                    <a:pt x="832860" y="374242"/>
                  </a:lnTo>
                  <a:lnTo>
                    <a:pt x="835207" y="422051"/>
                  </a:lnTo>
                  <a:lnTo>
                    <a:pt x="832003" y="470831"/>
                  </a:lnTo>
                </a:path>
              </a:pathLst>
            </a:custGeom>
            <a:ln w="27432">
              <a:solidFill>
                <a:srgbClr val="FF0000"/>
              </a:solidFill>
            </a:ln>
          </p:spPr>
          <p:txBody>
            <a:bodyPr wrap="square" lIns="0" tIns="0" rIns="0" bIns="0" rtlCol="0"/>
            <a:lstStyle/>
            <a:p>
              <a:endParaRPr>
                <a:ln>
                  <a:solidFill>
                    <a:srgbClr val="FF0000"/>
                  </a:solidFill>
                </a:ln>
              </a:endParaRPr>
            </a:p>
          </p:txBody>
        </p:sp>
        <p:sp>
          <p:nvSpPr>
            <p:cNvPr id="7" name="object 7"/>
            <p:cNvSpPr/>
            <p:nvPr/>
          </p:nvSpPr>
          <p:spPr>
            <a:xfrm>
              <a:off x="6228588" y="4075938"/>
              <a:ext cx="596900" cy="302895"/>
            </a:xfrm>
            <a:custGeom>
              <a:avLst/>
              <a:gdLst/>
              <a:ahLst/>
              <a:cxnLst/>
              <a:rect l="l" t="t" r="r" b="b"/>
              <a:pathLst>
                <a:path w="596900" h="302895">
                  <a:moveTo>
                    <a:pt x="79856" y="24691"/>
                  </a:moveTo>
                  <a:lnTo>
                    <a:pt x="67791" y="49329"/>
                  </a:lnTo>
                  <a:lnTo>
                    <a:pt x="584327" y="302387"/>
                  </a:lnTo>
                  <a:lnTo>
                    <a:pt x="596391" y="277749"/>
                  </a:lnTo>
                  <a:lnTo>
                    <a:pt x="79856" y="24691"/>
                  </a:lnTo>
                  <a:close/>
                </a:path>
                <a:path w="596900" h="302895">
                  <a:moveTo>
                    <a:pt x="91948" y="0"/>
                  </a:moveTo>
                  <a:lnTo>
                    <a:pt x="0" y="762"/>
                  </a:lnTo>
                  <a:lnTo>
                    <a:pt x="55752" y="73913"/>
                  </a:lnTo>
                  <a:lnTo>
                    <a:pt x="67791" y="49329"/>
                  </a:lnTo>
                  <a:lnTo>
                    <a:pt x="55499" y="43306"/>
                  </a:lnTo>
                  <a:lnTo>
                    <a:pt x="67563" y="18668"/>
                  </a:lnTo>
                  <a:lnTo>
                    <a:pt x="82805" y="18668"/>
                  </a:lnTo>
                  <a:lnTo>
                    <a:pt x="91948" y="0"/>
                  </a:lnTo>
                  <a:close/>
                </a:path>
                <a:path w="596900" h="302895">
                  <a:moveTo>
                    <a:pt x="67563" y="18668"/>
                  </a:moveTo>
                  <a:lnTo>
                    <a:pt x="55499" y="43306"/>
                  </a:lnTo>
                  <a:lnTo>
                    <a:pt x="67791" y="49329"/>
                  </a:lnTo>
                  <a:lnTo>
                    <a:pt x="79856" y="24691"/>
                  </a:lnTo>
                  <a:lnTo>
                    <a:pt x="67563" y="18668"/>
                  </a:lnTo>
                  <a:close/>
                </a:path>
                <a:path w="596900" h="302895">
                  <a:moveTo>
                    <a:pt x="82805" y="18668"/>
                  </a:moveTo>
                  <a:lnTo>
                    <a:pt x="67563" y="18668"/>
                  </a:lnTo>
                  <a:lnTo>
                    <a:pt x="79856" y="24691"/>
                  </a:lnTo>
                  <a:lnTo>
                    <a:pt x="82805" y="18668"/>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grpSp>
      <p:sp>
        <p:nvSpPr>
          <p:cNvPr id="8" name="object 8"/>
          <p:cNvSpPr txBox="1"/>
          <p:nvPr/>
        </p:nvSpPr>
        <p:spPr>
          <a:xfrm>
            <a:off x="637031" y="460248"/>
            <a:ext cx="7559040" cy="447558"/>
          </a:xfrm>
          <a:prstGeom prst="rect">
            <a:avLst/>
          </a:prstGeom>
          <a:solidFill>
            <a:srgbClr val="FFFF00"/>
          </a:solidFill>
          <a:ln>
            <a:solidFill>
              <a:srgbClr val="FF0000"/>
            </a:solidFill>
          </a:ln>
        </p:spPr>
        <p:txBody>
          <a:bodyPr vert="horz" wrap="square" lIns="0" tIns="36830" rIns="0" bIns="0" rtlCol="0">
            <a:spAutoFit/>
          </a:bodyPr>
          <a:lstStyle/>
          <a:p>
            <a:pPr marL="90805">
              <a:lnSpc>
                <a:spcPts val="1614"/>
              </a:lnSpc>
              <a:spcBef>
                <a:spcPts val="290"/>
              </a:spcBef>
            </a:pPr>
            <a:r>
              <a:rPr sz="1350" b="1" spc="-15" dirty="0">
                <a:latin typeface="Calibri"/>
                <a:cs typeface="Calibri"/>
              </a:rPr>
              <a:t>The</a:t>
            </a:r>
            <a:r>
              <a:rPr sz="1350" b="1" spc="35" dirty="0">
                <a:latin typeface="Calibri"/>
                <a:cs typeface="Calibri"/>
              </a:rPr>
              <a:t> </a:t>
            </a:r>
            <a:r>
              <a:rPr sz="1350" b="1" spc="-15" dirty="0">
                <a:latin typeface="Calibri"/>
                <a:cs typeface="Calibri"/>
              </a:rPr>
              <a:t>employee’s</a:t>
            </a:r>
            <a:r>
              <a:rPr sz="1350" b="1" spc="15" dirty="0">
                <a:latin typeface="Calibri"/>
                <a:cs typeface="Calibri"/>
              </a:rPr>
              <a:t> </a:t>
            </a:r>
            <a:r>
              <a:rPr sz="1350" b="1" spc="-10" dirty="0">
                <a:latin typeface="Calibri"/>
                <a:cs typeface="Calibri"/>
              </a:rPr>
              <a:t>evaluation</a:t>
            </a:r>
            <a:r>
              <a:rPr sz="1350" b="1" spc="20" dirty="0">
                <a:latin typeface="Calibri"/>
                <a:cs typeface="Calibri"/>
              </a:rPr>
              <a:t> </a:t>
            </a:r>
            <a:r>
              <a:rPr lang="en-US" sz="1350" b="1" spc="-10" dirty="0">
                <a:latin typeface="Calibri"/>
                <a:cs typeface="Calibri"/>
              </a:rPr>
              <a:t>is now complete. If the</a:t>
            </a:r>
            <a:r>
              <a:rPr sz="1350" b="1" spc="40" dirty="0">
                <a:latin typeface="Calibri"/>
                <a:cs typeface="Calibri"/>
              </a:rPr>
              <a:t> </a:t>
            </a:r>
            <a:r>
              <a:rPr sz="1350" b="1" spc="-5" dirty="0">
                <a:latin typeface="Calibri"/>
                <a:cs typeface="Calibri"/>
              </a:rPr>
              <a:t>manager</a:t>
            </a:r>
            <a:r>
              <a:rPr sz="1350" b="1" spc="45" dirty="0">
                <a:latin typeface="Calibri"/>
                <a:cs typeface="Calibri"/>
              </a:rPr>
              <a:t> </a:t>
            </a:r>
            <a:r>
              <a:rPr lang="en-US" sz="1350" b="1" spc="45" dirty="0">
                <a:latin typeface="Calibri"/>
                <a:cs typeface="Calibri"/>
              </a:rPr>
              <a:t>wants to</a:t>
            </a:r>
            <a:r>
              <a:rPr sz="1350" b="1" spc="-5" dirty="0">
                <a:latin typeface="Calibri"/>
                <a:cs typeface="Calibri"/>
              </a:rPr>
              <a:t> view</a:t>
            </a:r>
            <a:r>
              <a:rPr sz="1350" b="1" spc="10" dirty="0">
                <a:latin typeface="Calibri"/>
                <a:cs typeface="Calibri"/>
              </a:rPr>
              <a:t> </a:t>
            </a:r>
            <a:r>
              <a:rPr sz="1350" b="1" spc="-10" dirty="0">
                <a:latin typeface="Calibri"/>
                <a:cs typeface="Calibri"/>
              </a:rPr>
              <a:t>the</a:t>
            </a:r>
            <a:r>
              <a:rPr lang="en-US" sz="1350" b="1" spc="-10" dirty="0">
                <a:latin typeface="Calibri"/>
                <a:cs typeface="Calibri"/>
              </a:rPr>
              <a:t> document, they will need to perform additional navigation.</a:t>
            </a:r>
            <a:endParaRPr sz="1350" b="1" dirty="0">
              <a:latin typeface="Calibri"/>
              <a:cs typeface="Calibri"/>
            </a:endParaRPr>
          </a:p>
        </p:txBody>
      </p:sp>
      <p:sp>
        <p:nvSpPr>
          <p:cNvPr id="9" name="object 9"/>
          <p:cNvSpPr txBox="1"/>
          <p:nvPr/>
        </p:nvSpPr>
        <p:spPr>
          <a:xfrm>
            <a:off x="715162" y="1184528"/>
            <a:ext cx="3507740" cy="642620"/>
          </a:xfrm>
          <a:prstGeom prst="rect">
            <a:avLst/>
          </a:prstGeom>
        </p:spPr>
        <p:txBody>
          <a:bodyPr vert="horz" wrap="square" lIns="0" tIns="11430" rIns="0" bIns="0" rtlCol="0">
            <a:spAutoFit/>
          </a:bodyPr>
          <a:lstStyle/>
          <a:p>
            <a:pPr marL="268605" indent="-256540">
              <a:lnSpc>
                <a:spcPts val="1614"/>
              </a:lnSpc>
              <a:spcBef>
                <a:spcPts val="90"/>
              </a:spcBef>
              <a:buAutoNum type="arabicPeriod"/>
              <a:tabLst>
                <a:tab pos="268605" algn="l"/>
                <a:tab pos="269240" algn="l"/>
              </a:tabLst>
            </a:pPr>
            <a:r>
              <a:rPr sz="1350" b="1" dirty="0">
                <a:latin typeface="Calibri"/>
                <a:cs typeface="Calibri"/>
              </a:rPr>
              <a:t>Log</a:t>
            </a:r>
            <a:r>
              <a:rPr sz="1350" b="1" spc="-35" dirty="0">
                <a:latin typeface="Calibri"/>
                <a:cs typeface="Calibri"/>
              </a:rPr>
              <a:t> </a:t>
            </a:r>
            <a:r>
              <a:rPr sz="1350" b="1" spc="-5" dirty="0">
                <a:latin typeface="Calibri"/>
                <a:cs typeface="Calibri"/>
              </a:rPr>
              <a:t>in</a:t>
            </a:r>
            <a:r>
              <a:rPr sz="1350" b="1" spc="-10" dirty="0">
                <a:latin typeface="Calibri"/>
                <a:cs typeface="Calibri"/>
              </a:rPr>
              <a:t> </a:t>
            </a:r>
            <a:r>
              <a:rPr sz="1350" b="1" spc="-5" dirty="0">
                <a:latin typeface="Calibri"/>
                <a:cs typeface="Calibri"/>
              </a:rPr>
              <a:t>with</a:t>
            </a:r>
            <a:r>
              <a:rPr sz="1350" b="1" spc="-10" dirty="0">
                <a:latin typeface="Calibri"/>
                <a:cs typeface="Calibri"/>
              </a:rPr>
              <a:t> </a:t>
            </a:r>
            <a:r>
              <a:rPr sz="1350" b="1" spc="-15" dirty="0">
                <a:latin typeface="Calibri"/>
                <a:cs typeface="Calibri"/>
              </a:rPr>
              <a:t>your</a:t>
            </a:r>
            <a:r>
              <a:rPr sz="1350" b="1" spc="30" dirty="0">
                <a:latin typeface="Calibri"/>
                <a:cs typeface="Calibri"/>
              </a:rPr>
              <a:t> </a:t>
            </a:r>
            <a:r>
              <a:rPr sz="1350" b="1" spc="-5" dirty="0">
                <a:latin typeface="Calibri"/>
                <a:cs typeface="Calibri"/>
              </a:rPr>
              <a:t>username</a:t>
            </a:r>
            <a:r>
              <a:rPr sz="1350" b="1" spc="25" dirty="0">
                <a:latin typeface="Calibri"/>
                <a:cs typeface="Calibri"/>
              </a:rPr>
              <a:t> </a:t>
            </a:r>
            <a:r>
              <a:rPr sz="1350" b="1" spc="-10" dirty="0">
                <a:latin typeface="Calibri"/>
                <a:cs typeface="Calibri"/>
              </a:rPr>
              <a:t>and</a:t>
            </a:r>
            <a:r>
              <a:rPr sz="1350" b="1" spc="10" dirty="0">
                <a:latin typeface="Calibri"/>
                <a:cs typeface="Calibri"/>
              </a:rPr>
              <a:t> </a:t>
            </a:r>
            <a:r>
              <a:rPr sz="1350" b="1" spc="-10" dirty="0">
                <a:latin typeface="Calibri"/>
                <a:cs typeface="Calibri"/>
              </a:rPr>
              <a:t>password</a:t>
            </a:r>
            <a:endParaRPr sz="1350" b="1" dirty="0">
              <a:latin typeface="Calibri"/>
              <a:cs typeface="Calibri"/>
            </a:endParaRPr>
          </a:p>
          <a:p>
            <a:pPr marL="268605" indent="-256540">
              <a:lnSpc>
                <a:spcPts val="1614"/>
              </a:lnSpc>
              <a:spcBef>
                <a:spcPts val="5"/>
              </a:spcBef>
              <a:buAutoNum type="arabicPeriod"/>
              <a:tabLst>
                <a:tab pos="268605" algn="l"/>
                <a:tab pos="269240" algn="l"/>
              </a:tabLst>
            </a:pPr>
            <a:r>
              <a:rPr sz="1350" b="1" spc="-5" dirty="0">
                <a:latin typeface="Calibri"/>
                <a:cs typeface="Calibri"/>
              </a:rPr>
              <a:t>Confirm</a:t>
            </a:r>
            <a:r>
              <a:rPr sz="1350" b="1" spc="5" dirty="0">
                <a:latin typeface="Calibri"/>
                <a:cs typeface="Calibri"/>
              </a:rPr>
              <a:t> </a:t>
            </a:r>
            <a:r>
              <a:rPr sz="1350" b="1" spc="-15" dirty="0">
                <a:latin typeface="Calibri"/>
                <a:cs typeface="Calibri"/>
              </a:rPr>
              <a:t>that</a:t>
            </a:r>
            <a:r>
              <a:rPr sz="1350" b="1" spc="5" dirty="0">
                <a:latin typeface="Calibri"/>
                <a:cs typeface="Calibri"/>
              </a:rPr>
              <a:t> </a:t>
            </a:r>
            <a:r>
              <a:rPr sz="1350" b="1" spc="-10" dirty="0">
                <a:latin typeface="Calibri"/>
                <a:cs typeface="Calibri"/>
              </a:rPr>
              <a:t>the</a:t>
            </a:r>
            <a:r>
              <a:rPr sz="1350" b="1" spc="25" dirty="0">
                <a:latin typeface="Calibri"/>
                <a:cs typeface="Calibri"/>
              </a:rPr>
              <a:t> </a:t>
            </a:r>
            <a:r>
              <a:rPr sz="1350" b="1" spc="-5" dirty="0">
                <a:solidFill>
                  <a:srgbClr val="C00000"/>
                </a:solidFill>
                <a:latin typeface="Calibri"/>
                <a:cs typeface="Calibri"/>
              </a:rPr>
              <a:t>My</a:t>
            </a:r>
            <a:r>
              <a:rPr sz="1350" b="1" spc="-10" dirty="0">
                <a:solidFill>
                  <a:srgbClr val="C00000"/>
                </a:solidFill>
                <a:latin typeface="Calibri"/>
                <a:cs typeface="Calibri"/>
              </a:rPr>
              <a:t> </a:t>
            </a:r>
            <a:r>
              <a:rPr sz="1350" b="1" spc="-35" dirty="0">
                <a:solidFill>
                  <a:srgbClr val="C00000"/>
                </a:solidFill>
                <a:latin typeface="Calibri"/>
                <a:cs typeface="Calibri"/>
              </a:rPr>
              <a:t>Team</a:t>
            </a:r>
            <a:r>
              <a:rPr sz="1350" b="1" spc="-5" dirty="0">
                <a:solidFill>
                  <a:srgbClr val="C00000"/>
                </a:solidFill>
                <a:latin typeface="Calibri"/>
                <a:cs typeface="Calibri"/>
              </a:rPr>
              <a:t> </a:t>
            </a:r>
            <a:r>
              <a:rPr sz="1350" b="1" dirty="0">
                <a:latin typeface="Calibri"/>
                <a:cs typeface="Calibri"/>
              </a:rPr>
              <a:t>icon</a:t>
            </a:r>
            <a:r>
              <a:rPr sz="1350" b="1" spc="-30" dirty="0">
                <a:latin typeface="Calibri"/>
                <a:cs typeface="Calibri"/>
              </a:rPr>
              <a:t> </a:t>
            </a:r>
            <a:r>
              <a:rPr sz="1350" b="1" spc="-5" dirty="0">
                <a:latin typeface="Calibri"/>
                <a:cs typeface="Calibri"/>
              </a:rPr>
              <a:t>is</a:t>
            </a:r>
            <a:r>
              <a:rPr sz="1350" b="1" spc="-15" dirty="0">
                <a:latin typeface="Calibri"/>
                <a:cs typeface="Calibri"/>
              </a:rPr>
              <a:t> </a:t>
            </a:r>
            <a:r>
              <a:rPr sz="1350" b="1" spc="-10" dirty="0">
                <a:latin typeface="Calibri"/>
                <a:cs typeface="Calibri"/>
              </a:rPr>
              <a:t>underscored</a:t>
            </a:r>
            <a:endParaRPr sz="1350" b="1" dirty="0">
              <a:latin typeface="Calibri"/>
              <a:cs typeface="Calibri"/>
            </a:endParaRPr>
          </a:p>
          <a:p>
            <a:pPr marL="268605" indent="-256540">
              <a:lnSpc>
                <a:spcPct val="100000"/>
              </a:lnSpc>
              <a:spcBef>
                <a:spcPts val="10"/>
              </a:spcBef>
              <a:buAutoNum type="arabicPeriod"/>
              <a:tabLst>
                <a:tab pos="268605" algn="l"/>
                <a:tab pos="269240" algn="l"/>
              </a:tabLst>
            </a:pPr>
            <a:r>
              <a:rPr sz="1350" b="1" spc="-5" dirty="0">
                <a:latin typeface="Calibri"/>
                <a:cs typeface="Calibri"/>
              </a:rPr>
              <a:t>Click</a:t>
            </a:r>
            <a:r>
              <a:rPr sz="1350" b="1" spc="-10" dirty="0">
                <a:latin typeface="Calibri"/>
                <a:cs typeface="Calibri"/>
              </a:rPr>
              <a:t> the</a:t>
            </a:r>
            <a:r>
              <a:rPr sz="1350" b="1" spc="15" dirty="0">
                <a:latin typeface="Calibri"/>
                <a:cs typeface="Calibri"/>
              </a:rPr>
              <a:t> </a:t>
            </a:r>
            <a:r>
              <a:rPr sz="1350" b="1" spc="-10" dirty="0">
                <a:latin typeface="Calibri"/>
                <a:cs typeface="Calibri"/>
              </a:rPr>
              <a:t>Performance</a:t>
            </a:r>
            <a:r>
              <a:rPr sz="1350" b="1" spc="20" dirty="0">
                <a:latin typeface="Calibri"/>
                <a:cs typeface="Calibri"/>
              </a:rPr>
              <a:t> </a:t>
            </a:r>
            <a:r>
              <a:rPr sz="1350" b="1" spc="-5" dirty="0">
                <a:latin typeface="Calibri"/>
                <a:cs typeface="Calibri"/>
              </a:rPr>
              <a:t>title.</a:t>
            </a:r>
            <a:endParaRPr sz="1350" b="1" dirty="0">
              <a:latin typeface="Calibri"/>
              <a:cs typeface="Calibri"/>
            </a:endParaRPr>
          </a:p>
        </p:txBody>
      </p:sp>
    </p:spTree>
    <p:extLst>
      <p:ext uri="{BB962C8B-B14F-4D97-AF65-F5344CB8AC3E}">
        <p14:creationId xmlns:p14="http://schemas.microsoft.com/office/powerpoint/2010/main" val="353450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801FF6-A788-475B-BF15-DA19630F5C8B}"/>
              </a:ext>
            </a:extLst>
          </p:cNvPr>
          <p:cNvPicPr>
            <a:picLocks noChangeAspect="1"/>
          </p:cNvPicPr>
          <p:nvPr/>
        </p:nvPicPr>
        <p:blipFill rotWithShape="1">
          <a:blip r:embed="rId2"/>
          <a:srcRect t="2370"/>
          <a:stretch/>
        </p:blipFill>
        <p:spPr>
          <a:xfrm>
            <a:off x="-22934" y="609600"/>
            <a:ext cx="9144000" cy="6276750"/>
          </a:xfrm>
          <a:prstGeom prst="rect">
            <a:avLst/>
          </a:prstGeom>
        </p:spPr>
      </p:pic>
      <p:grpSp>
        <p:nvGrpSpPr>
          <p:cNvPr id="2" name="object 2"/>
          <p:cNvGrpSpPr/>
          <p:nvPr/>
        </p:nvGrpSpPr>
        <p:grpSpPr>
          <a:xfrm rot="20136076">
            <a:off x="1529543" y="6054047"/>
            <a:ext cx="1110303" cy="635808"/>
            <a:chOff x="5615913" y="3485345"/>
            <a:chExt cx="1209575" cy="893488"/>
          </a:xfrm>
        </p:grpSpPr>
        <p:sp>
          <p:nvSpPr>
            <p:cNvPr id="6" name="object 6"/>
            <p:cNvSpPr/>
            <p:nvPr/>
          </p:nvSpPr>
          <p:spPr>
            <a:xfrm>
              <a:off x="5615913" y="3485345"/>
              <a:ext cx="835660" cy="838835"/>
            </a:xfrm>
            <a:custGeom>
              <a:avLst/>
              <a:gdLst/>
              <a:ahLst/>
              <a:cxnLst/>
              <a:rect l="l" t="t" r="r" b="b"/>
              <a:pathLst>
                <a:path w="835660" h="838835">
                  <a:moveTo>
                    <a:pt x="831876" y="471847"/>
                  </a:moveTo>
                  <a:lnTo>
                    <a:pt x="822973" y="519978"/>
                  </a:lnTo>
                  <a:lnTo>
                    <a:pt x="808908" y="565785"/>
                  </a:lnTo>
                  <a:lnTo>
                    <a:pt x="790032" y="608994"/>
                  </a:lnTo>
                  <a:lnTo>
                    <a:pt x="766695" y="649333"/>
                  </a:lnTo>
                  <a:lnTo>
                    <a:pt x="739248" y="686529"/>
                  </a:lnTo>
                  <a:lnTo>
                    <a:pt x="708042" y="720311"/>
                  </a:lnTo>
                  <a:lnTo>
                    <a:pt x="673428" y="750405"/>
                  </a:lnTo>
                  <a:lnTo>
                    <a:pt x="635755" y="776540"/>
                  </a:lnTo>
                  <a:lnTo>
                    <a:pt x="595376" y="798443"/>
                  </a:lnTo>
                  <a:lnTo>
                    <a:pt x="552641" y="815841"/>
                  </a:lnTo>
                  <a:lnTo>
                    <a:pt x="507900" y="828462"/>
                  </a:lnTo>
                  <a:lnTo>
                    <a:pt x="461504" y="836034"/>
                  </a:lnTo>
                  <a:lnTo>
                    <a:pt x="413804" y="838284"/>
                  </a:lnTo>
                  <a:lnTo>
                    <a:pt x="365151" y="834940"/>
                  </a:lnTo>
                  <a:lnTo>
                    <a:pt x="317180" y="826000"/>
                  </a:lnTo>
                  <a:lnTo>
                    <a:pt x="271530" y="811880"/>
                  </a:lnTo>
                  <a:lnTo>
                    <a:pt x="228470" y="792931"/>
                  </a:lnTo>
                  <a:lnTo>
                    <a:pt x="188272" y="769506"/>
                  </a:lnTo>
                  <a:lnTo>
                    <a:pt x="151207" y="741956"/>
                  </a:lnTo>
                  <a:lnTo>
                    <a:pt x="117546" y="710633"/>
                  </a:lnTo>
                  <a:lnTo>
                    <a:pt x="87561" y="675888"/>
                  </a:lnTo>
                  <a:lnTo>
                    <a:pt x="61521" y="638074"/>
                  </a:lnTo>
                  <a:lnTo>
                    <a:pt x="39698" y="597543"/>
                  </a:lnTo>
                  <a:lnTo>
                    <a:pt x="22364" y="554645"/>
                  </a:lnTo>
                  <a:lnTo>
                    <a:pt x="9788" y="509734"/>
                  </a:lnTo>
                  <a:lnTo>
                    <a:pt x="2243" y="463161"/>
                  </a:lnTo>
                  <a:lnTo>
                    <a:pt x="0" y="415278"/>
                  </a:lnTo>
                  <a:lnTo>
                    <a:pt x="3328" y="366437"/>
                  </a:lnTo>
                  <a:lnTo>
                    <a:pt x="12231" y="318305"/>
                  </a:lnTo>
                  <a:lnTo>
                    <a:pt x="26296" y="272499"/>
                  </a:lnTo>
                  <a:lnTo>
                    <a:pt x="45172" y="229290"/>
                  </a:lnTo>
                  <a:lnTo>
                    <a:pt x="68509" y="188951"/>
                  </a:lnTo>
                  <a:lnTo>
                    <a:pt x="95956" y="151754"/>
                  </a:lnTo>
                  <a:lnTo>
                    <a:pt x="127162" y="117972"/>
                  </a:lnTo>
                  <a:lnTo>
                    <a:pt x="161776" y="87878"/>
                  </a:lnTo>
                  <a:lnTo>
                    <a:pt x="199448" y="61743"/>
                  </a:lnTo>
                  <a:lnTo>
                    <a:pt x="239828" y="39841"/>
                  </a:lnTo>
                  <a:lnTo>
                    <a:pt x="282563" y="22443"/>
                  </a:lnTo>
                  <a:lnTo>
                    <a:pt x="327304" y="9821"/>
                  </a:lnTo>
                  <a:lnTo>
                    <a:pt x="373700" y="2250"/>
                  </a:lnTo>
                  <a:lnTo>
                    <a:pt x="421400" y="0"/>
                  </a:lnTo>
                  <a:lnTo>
                    <a:pt x="470053" y="3344"/>
                  </a:lnTo>
                  <a:lnTo>
                    <a:pt x="517946" y="12272"/>
                  </a:lnTo>
                  <a:lnTo>
                    <a:pt x="563528" y="26360"/>
                  </a:lnTo>
                  <a:lnTo>
                    <a:pt x="606529" y="45259"/>
                  </a:lnTo>
                  <a:lnTo>
                    <a:pt x="646679" y="68620"/>
                  </a:lnTo>
                  <a:lnTo>
                    <a:pt x="683709" y="96094"/>
                  </a:lnTo>
                  <a:lnTo>
                    <a:pt x="717347" y="127331"/>
                  </a:lnTo>
                  <a:lnTo>
                    <a:pt x="747326" y="161983"/>
                  </a:lnTo>
                  <a:lnTo>
                    <a:pt x="773373" y="199700"/>
                  </a:lnTo>
                  <a:lnTo>
                    <a:pt x="795221" y="240133"/>
                  </a:lnTo>
                  <a:lnTo>
                    <a:pt x="812597" y="282934"/>
                  </a:lnTo>
                  <a:lnTo>
                    <a:pt x="825234" y="327754"/>
                  </a:lnTo>
                  <a:lnTo>
                    <a:pt x="832860" y="374242"/>
                  </a:lnTo>
                  <a:lnTo>
                    <a:pt x="835207" y="422051"/>
                  </a:lnTo>
                  <a:lnTo>
                    <a:pt x="832003" y="470831"/>
                  </a:lnTo>
                </a:path>
              </a:pathLst>
            </a:custGeom>
            <a:ln w="27432">
              <a:solidFill>
                <a:srgbClr val="FF0000"/>
              </a:solidFill>
            </a:ln>
          </p:spPr>
          <p:txBody>
            <a:bodyPr wrap="square" lIns="0" tIns="0" rIns="0" bIns="0" rtlCol="0"/>
            <a:lstStyle/>
            <a:p>
              <a:endParaRPr>
                <a:ln>
                  <a:solidFill>
                    <a:srgbClr val="FF0000"/>
                  </a:solidFill>
                </a:ln>
              </a:endParaRPr>
            </a:p>
          </p:txBody>
        </p:sp>
        <p:sp>
          <p:nvSpPr>
            <p:cNvPr id="7" name="object 7"/>
            <p:cNvSpPr/>
            <p:nvPr/>
          </p:nvSpPr>
          <p:spPr>
            <a:xfrm>
              <a:off x="6228588" y="4075938"/>
              <a:ext cx="596900" cy="302895"/>
            </a:xfrm>
            <a:custGeom>
              <a:avLst/>
              <a:gdLst/>
              <a:ahLst/>
              <a:cxnLst/>
              <a:rect l="l" t="t" r="r" b="b"/>
              <a:pathLst>
                <a:path w="596900" h="302895">
                  <a:moveTo>
                    <a:pt x="79856" y="24691"/>
                  </a:moveTo>
                  <a:lnTo>
                    <a:pt x="67791" y="49329"/>
                  </a:lnTo>
                  <a:lnTo>
                    <a:pt x="584327" y="302387"/>
                  </a:lnTo>
                  <a:lnTo>
                    <a:pt x="596391" y="277749"/>
                  </a:lnTo>
                  <a:lnTo>
                    <a:pt x="79856" y="24691"/>
                  </a:lnTo>
                  <a:close/>
                </a:path>
                <a:path w="596900" h="302895">
                  <a:moveTo>
                    <a:pt x="91948" y="0"/>
                  </a:moveTo>
                  <a:lnTo>
                    <a:pt x="0" y="762"/>
                  </a:lnTo>
                  <a:lnTo>
                    <a:pt x="55752" y="73913"/>
                  </a:lnTo>
                  <a:lnTo>
                    <a:pt x="67791" y="49329"/>
                  </a:lnTo>
                  <a:lnTo>
                    <a:pt x="55499" y="43306"/>
                  </a:lnTo>
                  <a:lnTo>
                    <a:pt x="67563" y="18668"/>
                  </a:lnTo>
                  <a:lnTo>
                    <a:pt x="82805" y="18668"/>
                  </a:lnTo>
                  <a:lnTo>
                    <a:pt x="91948" y="0"/>
                  </a:lnTo>
                  <a:close/>
                </a:path>
                <a:path w="596900" h="302895">
                  <a:moveTo>
                    <a:pt x="67563" y="18668"/>
                  </a:moveTo>
                  <a:lnTo>
                    <a:pt x="55499" y="43306"/>
                  </a:lnTo>
                  <a:lnTo>
                    <a:pt x="67791" y="49329"/>
                  </a:lnTo>
                  <a:lnTo>
                    <a:pt x="79856" y="24691"/>
                  </a:lnTo>
                  <a:lnTo>
                    <a:pt x="67563" y="18668"/>
                  </a:lnTo>
                  <a:close/>
                </a:path>
                <a:path w="596900" h="302895">
                  <a:moveTo>
                    <a:pt x="82805" y="18668"/>
                  </a:moveTo>
                  <a:lnTo>
                    <a:pt x="67563" y="18668"/>
                  </a:lnTo>
                  <a:lnTo>
                    <a:pt x="79856" y="24691"/>
                  </a:lnTo>
                  <a:lnTo>
                    <a:pt x="82805" y="18668"/>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grpSp>
      <p:sp>
        <p:nvSpPr>
          <p:cNvPr id="9" name="object 9"/>
          <p:cNvSpPr txBox="1"/>
          <p:nvPr/>
        </p:nvSpPr>
        <p:spPr>
          <a:xfrm>
            <a:off x="304800" y="4463"/>
            <a:ext cx="7924800" cy="216726"/>
          </a:xfrm>
          <a:prstGeom prst="rect">
            <a:avLst/>
          </a:prstGeom>
        </p:spPr>
        <p:txBody>
          <a:bodyPr vert="horz" wrap="square" lIns="0" tIns="11430" rIns="0" bIns="0" rtlCol="0">
            <a:spAutoFit/>
          </a:bodyPr>
          <a:lstStyle/>
          <a:p>
            <a:pPr marL="12065">
              <a:lnSpc>
                <a:spcPts val="1614"/>
              </a:lnSpc>
              <a:spcBef>
                <a:spcPts val="90"/>
              </a:spcBef>
              <a:tabLst>
                <a:tab pos="268605" algn="l"/>
                <a:tab pos="269240" algn="l"/>
              </a:tabLst>
            </a:pPr>
            <a:r>
              <a:rPr lang="en-US" sz="1350" b="1" dirty="0">
                <a:latin typeface="Calibri"/>
                <a:cs typeface="Calibri"/>
              </a:rPr>
              <a:t>Navigate to the bottom Document Status area and click on </a:t>
            </a:r>
            <a:r>
              <a:rPr lang="en-US" sz="1350" b="1" dirty="0">
                <a:solidFill>
                  <a:srgbClr val="FF0000"/>
                </a:solidFill>
                <a:latin typeface="Calibri"/>
                <a:cs typeface="Calibri"/>
              </a:rPr>
              <a:t>Completed</a:t>
            </a:r>
            <a:endParaRPr sz="1350" b="1" dirty="0">
              <a:solidFill>
                <a:srgbClr val="FF0000"/>
              </a:solidFill>
              <a:latin typeface="Calibri"/>
              <a:cs typeface="Calibri"/>
            </a:endParaRPr>
          </a:p>
        </p:txBody>
      </p:sp>
    </p:spTree>
    <p:extLst>
      <p:ext uri="{BB962C8B-B14F-4D97-AF65-F5344CB8AC3E}">
        <p14:creationId xmlns:p14="http://schemas.microsoft.com/office/powerpoint/2010/main" val="746303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7378B2-1BD5-4143-8E6E-2246283B4606}"/>
              </a:ext>
            </a:extLst>
          </p:cNvPr>
          <p:cNvPicPr>
            <a:picLocks noChangeAspect="1"/>
          </p:cNvPicPr>
          <p:nvPr/>
        </p:nvPicPr>
        <p:blipFill>
          <a:blip r:embed="rId2"/>
          <a:stretch>
            <a:fillRect/>
          </a:stretch>
        </p:blipFill>
        <p:spPr>
          <a:xfrm>
            <a:off x="0" y="1134591"/>
            <a:ext cx="9144000" cy="4588818"/>
          </a:xfrm>
          <a:prstGeom prst="rect">
            <a:avLst/>
          </a:prstGeom>
        </p:spPr>
      </p:pic>
      <p:sp>
        <p:nvSpPr>
          <p:cNvPr id="7" name="object 7"/>
          <p:cNvSpPr/>
          <p:nvPr/>
        </p:nvSpPr>
        <p:spPr>
          <a:xfrm rot="20136076">
            <a:off x="4134852" y="2618143"/>
            <a:ext cx="547911" cy="215541"/>
          </a:xfrm>
          <a:custGeom>
            <a:avLst/>
            <a:gdLst/>
            <a:ahLst/>
            <a:cxnLst/>
            <a:rect l="l" t="t" r="r" b="b"/>
            <a:pathLst>
              <a:path w="596900" h="302895">
                <a:moveTo>
                  <a:pt x="79856" y="24691"/>
                </a:moveTo>
                <a:lnTo>
                  <a:pt x="67791" y="49329"/>
                </a:lnTo>
                <a:lnTo>
                  <a:pt x="584327" y="302387"/>
                </a:lnTo>
                <a:lnTo>
                  <a:pt x="596391" y="277749"/>
                </a:lnTo>
                <a:lnTo>
                  <a:pt x="79856" y="24691"/>
                </a:lnTo>
                <a:close/>
              </a:path>
              <a:path w="596900" h="302895">
                <a:moveTo>
                  <a:pt x="91948" y="0"/>
                </a:moveTo>
                <a:lnTo>
                  <a:pt x="0" y="762"/>
                </a:lnTo>
                <a:lnTo>
                  <a:pt x="55752" y="73913"/>
                </a:lnTo>
                <a:lnTo>
                  <a:pt x="67791" y="49329"/>
                </a:lnTo>
                <a:lnTo>
                  <a:pt x="55499" y="43306"/>
                </a:lnTo>
                <a:lnTo>
                  <a:pt x="67563" y="18668"/>
                </a:lnTo>
                <a:lnTo>
                  <a:pt x="82805" y="18668"/>
                </a:lnTo>
                <a:lnTo>
                  <a:pt x="91948" y="0"/>
                </a:lnTo>
                <a:close/>
              </a:path>
              <a:path w="596900" h="302895">
                <a:moveTo>
                  <a:pt x="67563" y="18668"/>
                </a:moveTo>
                <a:lnTo>
                  <a:pt x="55499" y="43306"/>
                </a:lnTo>
                <a:lnTo>
                  <a:pt x="67791" y="49329"/>
                </a:lnTo>
                <a:lnTo>
                  <a:pt x="79856" y="24691"/>
                </a:lnTo>
                <a:lnTo>
                  <a:pt x="67563" y="18668"/>
                </a:lnTo>
                <a:close/>
              </a:path>
              <a:path w="596900" h="302895">
                <a:moveTo>
                  <a:pt x="82805" y="18668"/>
                </a:moveTo>
                <a:lnTo>
                  <a:pt x="67563" y="18668"/>
                </a:lnTo>
                <a:lnTo>
                  <a:pt x="79856" y="24691"/>
                </a:lnTo>
                <a:lnTo>
                  <a:pt x="82805" y="18668"/>
                </a:lnTo>
                <a:close/>
              </a:path>
            </a:pathLst>
          </a:custGeom>
          <a:solidFill>
            <a:srgbClr val="FFC000"/>
          </a:solidFill>
          <a:ln>
            <a:solidFill>
              <a:srgbClr val="FF0000"/>
            </a:solidFill>
          </a:ln>
        </p:spPr>
        <p:txBody>
          <a:bodyPr wrap="square" lIns="0" tIns="0" rIns="0" bIns="0" rtlCol="0"/>
          <a:lstStyle/>
          <a:p>
            <a:endParaRPr>
              <a:ln>
                <a:solidFill>
                  <a:srgbClr val="FF0000"/>
                </a:solidFill>
              </a:ln>
            </a:endParaRPr>
          </a:p>
        </p:txBody>
      </p:sp>
      <p:sp>
        <p:nvSpPr>
          <p:cNvPr id="9" name="object 9"/>
          <p:cNvSpPr txBox="1"/>
          <p:nvPr/>
        </p:nvSpPr>
        <p:spPr>
          <a:xfrm>
            <a:off x="304800" y="4463"/>
            <a:ext cx="7924800" cy="216726"/>
          </a:xfrm>
          <a:prstGeom prst="rect">
            <a:avLst/>
          </a:prstGeom>
        </p:spPr>
        <p:txBody>
          <a:bodyPr vert="horz" wrap="square" lIns="0" tIns="11430" rIns="0" bIns="0" rtlCol="0">
            <a:spAutoFit/>
          </a:bodyPr>
          <a:lstStyle/>
          <a:p>
            <a:pPr marL="12065">
              <a:lnSpc>
                <a:spcPts val="1614"/>
              </a:lnSpc>
              <a:spcBef>
                <a:spcPts val="90"/>
              </a:spcBef>
              <a:tabLst>
                <a:tab pos="268605" algn="l"/>
                <a:tab pos="269240" algn="l"/>
              </a:tabLst>
            </a:pPr>
            <a:r>
              <a:rPr lang="en-US" sz="1350" b="1" dirty="0">
                <a:latin typeface="Calibri"/>
                <a:cs typeface="Calibri"/>
              </a:rPr>
              <a:t>Now the review appears and can be viewed as it was when still in progress.</a:t>
            </a:r>
            <a:endParaRPr sz="1350" b="1" dirty="0">
              <a:solidFill>
                <a:srgbClr val="FF0000"/>
              </a:solidFill>
              <a:latin typeface="Calibri"/>
              <a:cs typeface="Calibri"/>
            </a:endParaRPr>
          </a:p>
        </p:txBody>
      </p:sp>
    </p:spTree>
    <p:extLst>
      <p:ext uri="{BB962C8B-B14F-4D97-AF65-F5344CB8AC3E}">
        <p14:creationId xmlns:p14="http://schemas.microsoft.com/office/powerpoint/2010/main" val="2496453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752600" y="1981200"/>
            <a:ext cx="5638800" cy="2496837"/>
          </a:xfrm>
          <a:prstGeom prst="rect">
            <a:avLst/>
          </a:prstGeom>
        </p:spPr>
        <p:txBody>
          <a:bodyPr vert="horz" wrap="square" lIns="0" tIns="13970" rIns="0" bIns="0" rtlCol="0">
            <a:spAutoFit/>
          </a:bodyPr>
          <a:lstStyle/>
          <a:p>
            <a:pPr marL="635" algn="ctr">
              <a:lnSpc>
                <a:spcPct val="100000"/>
              </a:lnSpc>
              <a:spcBef>
                <a:spcPts val="110"/>
              </a:spcBef>
            </a:pPr>
            <a:r>
              <a:rPr sz="2800" dirty="0">
                <a:latin typeface="Palatino Linotype"/>
                <a:cs typeface="Palatino Linotype"/>
              </a:rPr>
              <a:t>Questions?</a:t>
            </a:r>
          </a:p>
          <a:p>
            <a:pPr>
              <a:lnSpc>
                <a:spcPct val="100000"/>
              </a:lnSpc>
              <a:spcBef>
                <a:spcPts val="60"/>
              </a:spcBef>
            </a:pPr>
            <a:endParaRPr sz="2450" dirty="0">
              <a:latin typeface="Palatino Linotype"/>
              <a:cs typeface="Palatino Linotype"/>
            </a:endParaRPr>
          </a:p>
          <a:p>
            <a:pPr marL="2540" algn="ctr">
              <a:lnSpc>
                <a:spcPct val="100000"/>
              </a:lnSpc>
            </a:pPr>
            <a:r>
              <a:rPr lang="en-US" dirty="0"/>
              <a:t>If you have any questions related to the HCM Cloud processes associated with performance management, please contact </a:t>
            </a:r>
            <a:r>
              <a:rPr lang="en-US" b="1" dirty="0"/>
              <a:t>Steve Gall </a:t>
            </a:r>
            <a:r>
              <a:rPr lang="en-US" dirty="0"/>
              <a:t>at</a:t>
            </a:r>
            <a:r>
              <a:rPr lang="en-US" b="1" dirty="0"/>
              <a:t> galls@tcnj.edu</a:t>
            </a:r>
            <a:r>
              <a:rPr lang="en-US" dirty="0"/>
              <a:t>. For general inquiries regarding performance evaluations, timelines, or ratings, please contact </a:t>
            </a:r>
            <a:r>
              <a:rPr lang="en-US" b="1" dirty="0" err="1"/>
              <a:t>Cristi</a:t>
            </a:r>
            <a:r>
              <a:rPr lang="en-US" b="1" dirty="0"/>
              <a:t> Cartwright </a:t>
            </a:r>
            <a:r>
              <a:rPr lang="en-US" dirty="0"/>
              <a:t>at</a:t>
            </a:r>
            <a:r>
              <a:rPr lang="en-US" b="1" dirty="0"/>
              <a:t> cartwric@tcnj.edu.</a:t>
            </a:r>
            <a:endParaRPr sz="2800" b="1" dirty="0">
              <a:latin typeface="Palatino Linotype"/>
              <a:cs typeface="Palatino Linotyp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193AD2-2946-4473-BFC1-A33B4CE2E35B}"/>
              </a:ext>
            </a:extLst>
          </p:cNvPr>
          <p:cNvPicPr>
            <a:picLocks noChangeAspect="1"/>
          </p:cNvPicPr>
          <p:nvPr/>
        </p:nvPicPr>
        <p:blipFill>
          <a:blip r:embed="rId2"/>
          <a:stretch>
            <a:fillRect/>
          </a:stretch>
        </p:blipFill>
        <p:spPr>
          <a:xfrm>
            <a:off x="0" y="1676400"/>
            <a:ext cx="9144000" cy="4476690"/>
          </a:xfrm>
          <a:prstGeom prst="rect">
            <a:avLst/>
          </a:prstGeom>
        </p:spPr>
      </p:pic>
      <p:grpSp>
        <p:nvGrpSpPr>
          <p:cNvPr id="2" name="object 2"/>
          <p:cNvGrpSpPr/>
          <p:nvPr/>
        </p:nvGrpSpPr>
        <p:grpSpPr>
          <a:xfrm>
            <a:off x="7543800" y="4267200"/>
            <a:ext cx="1492760" cy="472440"/>
            <a:chOff x="6530590" y="4369306"/>
            <a:chExt cx="1492760" cy="472440"/>
          </a:xfrm>
        </p:grpSpPr>
        <p:sp>
          <p:nvSpPr>
            <p:cNvPr id="4" name="object 4"/>
            <p:cNvSpPr/>
            <p:nvPr/>
          </p:nvSpPr>
          <p:spPr>
            <a:xfrm>
              <a:off x="6999731" y="4514088"/>
              <a:ext cx="1023619" cy="140970"/>
            </a:xfrm>
            <a:custGeom>
              <a:avLst/>
              <a:gdLst/>
              <a:ahLst/>
              <a:cxnLst/>
              <a:rect l="l" t="t" r="r" b="b"/>
              <a:pathLst>
                <a:path w="1023620" h="140970">
                  <a:moveTo>
                    <a:pt x="78232" y="58928"/>
                  </a:moveTo>
                  <a:lnTo>
                    <a:pt x="0" y="107442"/>
                  </a:lnTo>
                  <a:lnTo>
                    <a:pt x="85725" y="140843"/>
                  </a:lnTo>
                  <a:lnTo>
                    <a:pt x="83343" y="114807"/>
                  </a:lnTo>
                  <a:lnTo>
                    <a:pt x="69596" y="114807"/>
                  </a:lnTo>
                  <a:lnTo>
                    <a:pt x="67056" y="87503"/>
                  </a:lnTo>
                  <a:lnTo>
                    <a:pt x="80731" y="86248"/>
                  </a:lnTo>
                  <a:lnTo>
                    <a:pt x="78232" y="58928"/>
                  </a:lnTo>
                  <a:close/>
                </a:path>
                <a:path w="1023620" h="140970">
                  <a:moveTo>
                    <a:pt x="80731" y="86248"/>
                  </a:moveTo>
                  <a:lnTo>
                    <a:pt x="67056" y="87503"/>
                  </a:lnTo>
                  <a:lnTo>
                    <a:pt x="69596" y="114807"/>
                  </a:lnTo>
                  <a:lnTo>
                    <a:pt x="83229" y="113559"/>
                  </a:lnTo>
                  <a:lnTo>
                    <a:pt x="80731" y="86248"/>
                  </a:lnTo>
                  <a:close/>
                </a:path>
                <a:path w="1023620" h="140970">
                  <a:moveTo>
                    <a:pt x="83229" y="113559"/>
                  </a:moveTo>
                  <a:lnTo>
                    <a:pt x="69596" y="114807"/>
                  </a:lnTo>
                  <a:lnTo>
                    <a:pt x="83343" y="114807"/>
                  </a:lnTo>
                  <a:lnTo>
                    <a:pt x="83229" y="113559"/>
                  </a:lnTo>
                  <a:close/>
                </a:path>
                <a:path w="1023620" h="140970">
                  <a:moveTo>
                    <a:pt x="1021079" y="0"/>
                  </a:moveTo>
                  <a:lnTo>
                    <a:pt x="80731" y="86248"/>
                  </a:lnTo>
                  <a:lnTo>
                    <a:pt x="83229" y="113559"/>
                  </a:lnTo>
                  <a:lnTo>
                    <a:pt x="1023620" y="27431"/>
                  </a:lnTo>
                  <a:lnTo>
                    <a:pt x="1021079" y="0"/>
                  </a:lnTo>
                  <a:close/>
                </a:path>
              </a:pathLst>
            </a:custGeom>
            <a:solidFill>
              <a:srgbClr val="C00000"/>
            </a:solidFill>
          </p:spPr>
          <p:txBody>
            <a:bodyPr wrap="square" lIns="0" tIns="0" rIns="0" bIns="0" rtlCol="0"/>
            <a:lstStyle/>
            <a:p>
              <a:endParaRPr/>
            </a:p>
          </p:txBody>
        </p:sp>
        <p:sp>
          <p:nvSpPr>
            <p:cNvPr id="5" name="object 5"/>
            <p:cNvSpPr/>
            <p:nvPr/>
          </p:nvSpPr>
          <p:spPr>
            <a:xfrm>
              <a:off x="6530590" y="4369306"/>
              <a:ext cx="648970" cy="472440"/>
            </a:xfrm>
            <a:custGeom>
              <a:avLst/>
              <a:gdLst/>
              <a:ahLst/>
              <a:cxnLst/>
              <a:rect l="l" t="t" r="r" b="b"/>
              <a:pathLst>
                <a:path w="648970" h="472439">
                  <a:moveTo>
                    <a:pt x="645925" y="268606"/>
                  </a:moveTo>
                  <a:lnTo>
                    <a:pt x="634518" y="306119"/>
                  </a:lnTo>
                  <a:lnTo>
                    <a:pt x="615504" y="340884"/>
                  </a:lnTo>
                  <a:lnTo>
                    <a:pt x="589637" y="372485"/>
                  </a:lnTo>
                  <a:lnTo>
                    <a:pt x="557669" y="400506"/>
                  </a:lnTo>
                  <a:lnTo>
                    <a:pt x="520354" y="424531"/>
                  </a:lnTo>
                  <a:lnTo>
                    <a:pt x="478443" y="444144"/>
                  </a:lnTo>
                  <a:lnTo>
                    <a:pt x="432691" y="458929"/>
                  </a:lnTo>
                  <a:lnTo>
                    <a:pt x="383850" y="468470"/>
                  </a:lnTo>
                  <a:lnTo>
                    <a:pt x="332672" y="472351"/>
                  </a:lnTo>
                  <a:lnTo>
                    <a:pt x="279911" y="470155"/>
                  </a:lnTo>
                  <a:lnTo>
                    <a:pt x="222840" y="460596"/>
                  </a:lnTo>
                  <a:lnTo>
                    <a:pt x="170512" y="444272"/>
                  </a:lnTo>
                  <a:lnTo>
                    <a:pt x="123710" y="421938"/>
                  </a:lnTo>
                  <a:lnTo>
                    <a:pt x="83218" y="394344"/>
                  </a:lnTo>
                  <a:lnTo>
                    <a:pt x="49818" y="362245"/>
                  </a:lnTo>
                  <a:lnTo>
                    <a:pt x="24293" y="326391"/>
                  </a:lnTo>
                  <a:lnTo>
                    <a:pt x="7426" y="287537"/>
                  </a:lnTo>
                  <a:lnTo>
                    <a:pt x="0" y="246435"/>
                  </a:lnTo>
                  <a:lnTo>
                    <a:pt x="2797" y="203836"/>
                  </a:lnTo>
                  <a:lnTo>
                    <a:pt x="14204" y="166324"/>
                  </a:lnTo>
                  <a:lnTo>
                    <a:pt x="33218" y="131558"/>
                  </a:lnTo>
                  <a:lnTo>
                    <a:pt x="59085" y="99955"/>
                  </a:lnTo>
                  <a:lnTo>
                    <a:pt x="91053" y="71929"/>
                  </a:lnTo>
                  <a:lnTo>
                    <a:pt x="128368" y="47896"/>
                  </a:lnTo>
                  <a:lnTo>
                    <a:pt x="170278" y="28272"/>
                  </a:lnTo>
                  <a:lnTo>
                    <a:pt x="216031" y="13470"/>
                  </a:lnTo>
                  <a:lnTo>
                    <a:pt x="264872" y="3908"/>
                  </a:lnTo>
                  <a:lnTo>
                    <a:pt x="316050" y="0"/>
                  </a:lnTo>
                  <a:lnTo>
                    <a:pt x="368811" y="2160"/>
                  </a:lnTo>
                  <a:lnTo>
                    <a:pt x="425578" y="11680"/>
                  </a:lnTo>
                  <a:lnTo>
                    <a:pt x="477673" y="27892"/>
                  </a:lnTo>
                  <a:lnTo>
                    <a:pt x="524320" y="50058"/>
                  </a:lnTo>
                  <a:lnTo>
                    <a:pt x="564743" y="77439"/>
                  </a:lnTo>
                  <a:lnTo>
                    <a:pt x="598164" y="109296"/>
                  </a:lnTo>
                  <a:lnTo>
                    <a:pt x="623808" y="144890"/>
                  </a:lnTo>
                  <a:lnTo>
                    <a:pt x="640897" y="183481"/>
                  </a:lnTo>
                  <a:lnTo>
                    <a:pt x="648656" y="224331"/>
                  </a:lnTo>
                  <a:lnTo>
                    <a:pt x="646306" y="266701"/>
                  </a:lnTo>
                </a:path>
              </a:pathLst>
            </a:custGeom>
            <a:ln w="27431">
              <a:solidFill>
                <a:srgbClr val="C00000"/>
              </a:solidFill>
            </a:ln>
          </p:spPr>
          <p:txBody>
            <a:bodyPr wrap="square" lIns="0" tIns="0" rIns="0" bIns="0" rtlCol="0"/>
            <a:lstStyle/>
            <a:p>
              <a:endParaRPr/>
            </a:p>
          </p:txBody>
        </p:sp>
      </p:grpSp>
      <p:sp>
        <p:nvSpPr>
          <p:cNvPr id="6" name="object 6"/>
          <p:cNvSpPr txBox="1"/>
          <p:nvPr/>
        </p:nvSpPr>
        <p:spPr>
          <a:xfrm>
            <a:off x="820318" y="1173607"/>
            <a:ext cx="4171315" cy="219291"/>
          </a:xfrm>
          <a:prstGeom prst="rect">
            <a:avLst/>
          </a:prstGeom>
        </p:spPr>
        <p:txBody>
          <a:bodyPr vert="horz" wrap="square" lIns="0" tIns="11430" rIns="0" bIns="0" rtlCol="0">
            <a:spAutoFit/>
          </a:bodyPr>
          <a:lstStyle/>
          <a:p>
            <a:pPr marL="12700">
              <a:lnSpc>
                <a:spcPct val="100000"/>
              </a:lnSpc>
              <a:spcBef>
                <a:spcPts val="90"/>
              </a:spcBef>
              <a:tabLst>
                <a:tab pos="356870" algn="l"/>
              </a:tabLst>
            </a:pPr>
            <a:r>
              <a:rPr sz="1350" b="1" spc="-10" dirty="0">
                <a:latin typeface="Calibri"/>
                <a:cs typeface="Calibri"/>
              </a:rPr>
              <a:t>1.	</a:t>
            </a:r>
            <a:r>
              <a:rPr sz="1350" b="1" spc="-5" dirty="0">
                <a:latin typeface="Calibri"/>
                <a:cs typeface="Calibri"/>
              </a:rPr>
              <a:t>Click</a:t>
            </a:r>
            <a:r>
              <a:rPr sz="1350" b="1" dirty="0">
                <a:latin typeface="Calibri"/>
                <a:cs typeface="Calibri"/>
              </a:rPr>
              <a:t> </a:t>
            </a:r>
            <a:r>
              <a:rPr sz="1350" b="1" spc="-10" dirty="0">
                <a:latin typeface="Calibri"/>
                <a:cs typeface="Calibri"/>
              </a:rPr>
              <a:t>the</a:t>
            </a:r>
            <a:r>
              <a:rPr sz="1350" b="1" spc="25" dirty="0">
                <a:latin typeface="Calibri"/>
                <a:cs typeface="Calibri"/>
              </a:rPr>
              <a:t> </a:t>
            </a:r>
            <a:r>
              <a:rPr sz="1350" b="1" spc="-20" dirty="0">
                <a:solidFill>
                  <a:srgbClr val="C00000"/>
                </a:solidFill>
                <a:latin typeface="Calibri"/>
                <a:cs typeface="Calibri"/>
              </a:rPr>
              <a:t>Evaluate</a:t>
            </a:r>
            <a:r>
              <a:rPr sz="1350" b="1" spc="15" dirty="0">
                <a:solidFill>
                  <a:srgbClr val="C00000"/>
                </a:solidFill>
                <a:latin typeface="Calibri"/>
                <a:cs typeface="Calibri"/>
              </a:rPr>
              <a:t> </a:t>
            </a:r>
            <a:r>
              <a:rPr sz="1350" b="1" spc="-10" dirty="0">
                <a:latin typeface="Calibri"/>
                <a:cs typeface="Calibri"/>
              </a:rPr>
              <a:t>box</a:t>
            </a:r>
            <a:r>
              <a:rPr sz="1350" b="1" spc="40" dirty="0">
                <a:latin typeface="Calibri"/>
                <a:cs typeface="Calibri"/>
              </a:rPr>
              <a:t> </a:t>
            </a:r>
            <a:r>
              <a:rPr sz="1350" b="1" spc="-15" dirty="0">
                <a:latin typeface="Calibri"/>
                <a:cs typeface="Calibri"/>
              </a:rPr>
              <a:t>next</a:t>
            </a:r>
            <a:r>
              <a:rPr sz="1350" b="1" spc="15" dirty="0">
                <a:latin typeface="Calibri"/>
                <a:cs typeface="Calibri"/>
              </a:rPr>
              <a:t> </a:t>
            </a:r>
            <a:r>
              <a:rPr sz="1350" b="1" spc="-15" dirty="0">
                <a:latin typeface="Calibri"/>
                <a:cs typeface="Calibri"/>
              </a:rPr>
              <a:t>to</a:t>
            </a:r>
            <a:r>
              <a:rPr sz="1350" b="1" spc="20" dirty="0">
                <a:latin typeface="Calibri"/>
                <a:cs typeface="Calibri"/>
              </a:rPr>
              <a:t> </a:t>
            </a:r>
            <a:r>
              <a:rPr sz="1350" b="1" spc="-10" dirty="0">
                <a:latin typeface="Calibri"/>
                <a:cs typeface="Calibri"/>
              </a:rPr>
              <a:t>Non-Unit</a:t>
            </a:r>
            <a:r>
              <a:rPr sz="1350" b="1" spc="45" dirty="0">
                <a:latin typeface="Calibri"/>
                <a:cs typeface="Calibri"/>
              </a:rPr>
              <a:t> </a:t>
            </a:r>
            <a:r>
              <a:rPr sz="1350" b="1" spc="-10" dirty="0">
                <a:latin typeface="Calibri"/>
                <a:cs typeface="Calibri"/>
              </a:rPr>
              <a:t>Competencies</a:t>
            </a:r>
            <a:r>
              <a:rPr sz="1350" spc="-10" dirty="0">
                <a:latin typeface="Calibri"/>
                <a:cs typeface="Calibri"/>
              </a:rPr>
              <a:t>.</a:t>
            </a:r>
            <a:endParaRPr sz="135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A4047E4-DCB1-4939-8F74-AEEFB90FB7F5}"/>
              </a:ext>
            </a:extLst>
          </p:cNvPr>
          <p:cNvPicPr>
            <a:picLocks noChangeAspect="1"/>
          </p:cNvPicPr>
          <p:nvPr/>
        </p:nvPicPr>
        <p:blipFill rotWithShape="1">
          <a:blip r:embed="rId2"/>
          <a:srcRect t="5107"/>
          <a:stretch/>
        </p:blipFill>
        <p:spPr>
          <a:xfrm>
            <a:off x="152400" y="2209800"/>
            <a:ext cx="9144000" cy="4248090"/>
          </a:xfrm>
          <a:prstGeom prst="rect">
            <a:avLst/>
          </a:prstGeom>
        </p:spPr>
      </p:pic>
      <p:sp>
        <p:nvSpPr>
          <p:cNvPr id="6" name="object 6"/>
          <p:cNvSpPr txBox="1"/>
          <p:nvPr/>
        </p:nvSpPr>
        <p:spPr>
          <a:xfrm>
            <a:off x="470712" y="1103757"/>
            <a:ext cx="8111490" cy="430246"/>
          </a:xfrm>
          <a:prstGeom prst="rect">
            <a:avLst/>
          </a:prstGeom>
        </p:spPr>
        <p:txBody>
          <a:bodyPr vert="horz" wrap="square" lIns="0" tIns="19685" rIns="0" bIns="0" rtlCol="0">
            <a:spAutoFit/>
          </a:bodyPr>
          <a:lstStyle/>
          <a:p>
            <a:pPr marL="12065" marR="5080">
              <a:lnSpc>
                <a:spcPts val="1610"/>
              </a:lnSpc>
              <a:spcBef>
                <a:spcPts val="155"/>
              </a:spcBef>
              <a:tabLst>
                <a:tab pos="356870" algn="l"/>
                <a:tab pos="357505" algn="l"/>
              </a:tabLst>
            </a:pPr>
            <a:r>
              <a:rPr sz="1350" b="1" spc="-15" dirty="0">
                <a:latin typeface="Calibri"/>
                <a:cs typeface="Calibri"/>
              </a:rPr>
              <a:t>After</a:t>
            </a:r>
            <a:r>
              <a:rPr sz="1350" b="1" spc="25" dirty="0">
                <a:latin typeface="Calibri"/>
                <a:cs typeface="Calibri"/>
              </a:rPr>
              <a:t> </a:t>
            </a:r>
            <a:r>
              <a:rPr sz="1350" b="1" spc="-15" dirty="0">
                <a:latin typeface="Calibri"/>
                <a:cs typeface="Calibri"/>
              </a:rPr>
              <a:t>rating</a:t>
            </a:r>
            <a:r>
              <a:rPr sz="1350" b="1" spc="30" dirty="0">
                <a:latin typeface="Calibri"/>
                <a:cs typeface="Calibri"/>
              </a:rPr>
              <a:t> </a:t>
            </a:r>
            <a:r>
              <a:rPr sz="1350" b="1" spc="-5" dirty="0">
                <a:latin typeface="Calibri"/>
                <a:cs typeface="Calibri"/>
              </a:rPr>
              <a:t>each</a:t>
            </a:r>
            <a:r>
              <a:rPr sz="1350" b="1" spc="5" dirty="0">
                <a:latin typeface="Calibri"/>
                <a:cs typeface="Calibri"/>
              </a:rPr>
              <a:t> </a:t>
            </a:r>
            <a:r>
              <a:rPr sz="1350" b="1" spc="-15" dirty="0">
                <a:latin typeface="Calibri"/>
                <a:cs typeface="Calibri"/>
              </a:rPr>
              <a:t>competency,</a:t>
            </a:r>
            <a:r>
              <a:rPr sz="1350" b="1" spc="40" dirty="0">
                <a:latin typeface="Calibri"/>
                <a:cs typeface="Calibri"/>
              </a:rPr>
              <a:t> </a:t>
            </a:r>
            <a:r>
              <a:rPr sz="1350" b="1" spc="-15" dirty="0">
                <a:latin typeface="Calibri"/>
                <a:cs typeface="Calibri"/>
              </a:rPr>
              <a:t>you</a:t>
            </a:r>
            <a:r>
              <a:rPr sz="1350" b="1" spc="10" dirty="0">
                <a:latin typeface="Calibri"/>
                <a:cs typeface="Calibri"/>
              </a:rPr>
              <a:t> </a:t>
            </a:r>
            <a:r>
              <a:rPr sz="1350" b="1" spc="-5" dirty="0">
                <a:latin typeface="Calibri"/>
                <a:cs typeface="Calibri"/>
              </a:rPr>
              <a:t>will</a:t>
            </a:r>
            <a:r>
              <a:rPr sz="1350" b="1" spc="15" dirty="0">
                <a:latin typeface="Calibri"/>
                <a:cs typeface="Calibri"/>
              </a:rPr>
              <a:t> </a:t>
            </a:r>
            <a:r>
              <a:rPr sz="1350" b="1" spc="-5" dirty="0">
                <a:latin typeface="Calibri"/>
                <a:cs typeface="Calibri"/>
              </a:rPr>
              <a:t>click</a:t>
            </a:r>
            <a:r>
              <a:rPr sz="1350" b="1" dirty="0">
                <a:latin typeface="Calibri"/>
                <a:cs typeface="Calibri"/>
              </a:rPr>
              <a:t> </a:t>
            </a:r>
            <a:r>
              <a:rPr sz="1350" b="1" spc="-10" dirty="0">
                <a:latin typeface="Calibri"/>
                <a:cs typeface="Calibri"/>
              </a:rPr>
              <a:t>the</a:t>
            </a:r>
            <a:r>
              <a:rPr sz="1350" b="1" spc="50" dirty="0">
                <a:latin typeface="Calibri"/>
                <a:cs typeface="Calibri"/>
              </a:rPr>
              <a:t> </a:t>
            </a:r>
            <a:r>
              <a:rPr lang="en-US" sz="1350" b="1" spc="-10" dirty="0">
                <a:solidFill>
                  <a:srgbClr val="C00000"/>
                </a:solidFill>
                <a:latin typeface="Calibri"/>
                <a:cs typeface="Calibri"/>
              </a:rPr>
              <a:t>Save and Close</a:t>
            </a:r>
            <a:r>
              <a:rPr sz="1350" b="1" spc="5" dirty="0">
                <a:solidFill>
                  <a:srgbClr val="C00000"/>
                </a:solidFill>
                <a:latin typeface="Calibri"/>
                <a:cs typeface="Calibri"/>
              </a:rPr>
              <a:t> </a:t>
            </a:r>
            <a:r>
              <a:rPr sz="1350" b="1" spc="-15" dirty="0">
                <a:latin typeface="Calibri"/>
                <a:cs typeface="Calibri"/>
              </a:rPr>
              <a:t>button</a:t>
            </a:r>
            <a:r>
              <a:rPr sz="1350" b="1" spc="55" dirty="0">
                <a:latin typeface="Calibri"/>
                <a:cs typeface="Calibri"/>
              </a:rPr>
              <a:t> </a:t>
            </a:r>
            <a:r>
              <a:rPr sz="1350" b="1" spc="-10" dirty="0">
                <a:latin typeface="Calibri"/>
                <a:cs typeface="Calibri"/>
              </a:rPr>
              <a:t>and</a:t>
            </a:r>
            <a:r>
              <a:rPr sz="1350" b="1" spc="25" dirty="0">
                <a:latin typeface="Calibri"/>
                <a:cs typeface="Calibri"/>
              </a:rPr>
              <a:t> </a:t>
            </a:r>
            <a:r>
              <a:rPr sz="1350" b="1" spc="-10" dirty="0">
                <a:latin typeface="Calibri"/>
                <a:cs typeface="Calibri"/>
              </a:rPr>
              <a:t>the</a:t>
            </a:r>
            <a:r>
              <a:rPr sz="1350" b="1" spc="15" dirty="0">
                <a:latin typeface="Calibri"/>
                <a:cs typeface="Calibri"/>
              </a:rPr>
              <a:t> </a:t>
            </a:r>
            <a:r>
              <a:rPr sz="1350" b="1" spc="-10" dirty="0">
                <a:latin typeface="Calibri"/>
                <a:cs typeface="Calibri"/>
              </a:rPr>
              <a:t>form</a:t>
            </a:r>
            <a:r>
              <a:rPr sz="1350" b="1" spc="-5" dirty="0">
                <a:latin typeface="Calibri"/>
                <a:cs typeface="Calibri"/>
              </a:rPr>
              <a:t> will </a:t>
            </a:r>
            <a:r>
              <a:rPr sz="1350" b="1" spc="-20" dirty="0">
                <a:latin typeface="Calibri"/>
                <a:cs typeface="Calibri"/>
              </a:rPr>
              <a:t>update</a:t>
            </a:r>
            <a:r>
              <a:rPr sz="1350" b="1" spc="95" dirty="0">
                <a:latin typeface="Calibri"/>
                <a:cs typeface="Calibri"/>
              </a:rPr>
              <a:t> </a:t>
            </a:r>
            <a:r>
              <a:rPr sz="1350" b="1" spc="-5" dirty="0">
                <a:latin typeface="Calibri"/>
                <a:cs typeface="Calibri"/>
              </a:rPr>
              <a:t>with</a:t>
            </a:r>
            <a:r>
              <a:rPr sz="1350" b="1" spc="5" dirty="0">
                <a:latin typeface="Calibri"/>
                <a:cs typeface="Calibri"/>
              </a:rPr>
              <a:t> </a:t>
            </a:r>
            <a:r>
              <a:rPr sz="1350" b="1" spc="-5" dirty="0">
                <a:latin typeface="Calibri"/>
                <a:cs typeface="Calibri"/>
              </a:rPr>
              <a:t>an</a:t>
            </a:r>
            <a:r>
              <a:rPr sz="1350" b="1" spc="5" dirty="0">
                <a:latin typeface="Calibri"/>
                <a:cs typeface="Calibri"/>
              </a:rPr>
              <a:t> </a:t>
            </a:r>
            <a:r>
              <a:rPr sz="1350" b="1" spc="-10" dirty="0">
                <a:latin typeface="Calibri"/>
                <a:cs typeface="Calibri"/>
              </a:rPr>
              <a:t>overall</a:t>
            </a:r>
            <a:r>
              <a:rPr sz="1350" b="1" spc="20" dirty="0">
                <a:latin typeface="Calibri"/>
                <a:cs typeface="Calibri"/>
              </a:rPr>
              <a:t> </a:t>
            </a:r>
            <a:r>
              <a:rPr sz="1350" b="1" spc="-15" dirty="0">
                <a:latin typeface="Calibri"/>
                <a:cs typeface="Calibri"/>
              </a:rPr>
              <a:t>rating </a:t>
            </a:r>
            <a:r>
              <a:rPr sz="1350" b="1" spc="-290" dirty="0">
                <a:latin typeface="Calibri"/>
                <a:cs typeface="Calibri"/>
              </a:rPr>
              <a:t> </a:t>
            </a:r>
            <a:r>
              <a:rPr sz="1350" b="1" spc="-10" dirty="0">
                <a:latin typeface="Calibri"/>
                <a:cs typeface="Calibri"/>
              </a:rPr>
              <a:t>and</a:t>
            </a:r>
            <a:r>
              <a:rPr sz="1350" b="1" spc="10" dirty="0">
                <a:latin typeface="Calibri"/>
                <a:cs typeface="Calibri"/>
              </a:rPr>
              <a:t> </a:t>
            </a:r>
            <a:r>
              <a:rPr sz="1350" b="1" spc="-5" dirty="0">
                <a:latin typeface="Calibri"/>
                <a:cs typeface="Calibri"/>
              </a:rPr>
              <a:t>performance</a:t>
            </a:r>
            <a:r>
              <a:rPr sz="1350" b="1" spc="5" dirty="0">
                <a:latin typeface="Calibri"/>
                <a:cs typeface="Calibri"/>
              </a:rPr>
              <a:t> </a:t>
            </a:r>
            <a:r>
              <a:rPr sz="1350" b="1" spc="-5" dirty="0">
                <a:latin typeface="Calibri"/>
                <a:cs typeface="Calibri"/>
              </a:rPr>
              <a:t>score.</a:t>
            </a:r>
            <a:endParaRPr sz="1350" b="1" dirty="0">
              <a:latin typeface="Calibri"/>
              <a:cs typeface="Calibri"/>
            </a:endParaRPr>
          </a:p>
        </p:txBody>
      </p:sp>
      <p:grpSp>
        <p:nvGrpSpPr>
          <p:cNvPr id="9" name="object 2">
            <a:extLst>
              <a:ext uri="{FF2B5EF4-FFF2-40B4-BE49-F238E27FC236}">
                <a16:creationId xmlns:a16="http://schemas.microsoft.com/office/drawing/2014/main" id="{67B87F88-6A29-46DB-9B90-018B07EE64D7}"/>
              </a:ext>
            </a:extLst>
          </p:cNvPr>
          <p:cNvGrpSpPr/>
          <p:nvPr/>
        </p:nvGrpSpPr>
        <p:grpSpPr>
          <a:xfrm rot="9384944">
            <a:off x="6763884" y="2616416"/>
            <a:ext cx="1760033" cy="658790"/>
            <a:chOff x="6530590" y="4369306"/>
            <a:chExt cx="1492760" cy="472440"/>
          </a:xfrm>
        </p:grpSpPr>
        <p:sp>
          <p:nvSpPr>
            <p:cNvPr id="10" name="object 4">
              <a:extLst>
                <a:ext uri="{FF2B5EF4-FFF2-40B4-BE49-F238E27FC236}">
                  <a16:creationId xmlns:a16="http://schemas.microsoft.com/office/drawing/2014/main" id="{A25B89EE-1240-47F7-844A-8F0533CC24F9}"/>
                </a:ext>
              </a:extLst>
            </p:cNvPr>
            <p:cNvSpPr/>
            <p:nvPr/>
          </p:nvSpPr>
          <p:spPr>
            <a:xfrm>
              <a:off x="6999731" y="4514088"/>
              <a:ext cx="1023619" cy="140970"/>
            </a:xfrm>
            <a:custGeom>
              <a:avLst/>
              <a:gdLst/>
              <a:ahLst/>
              <a:cxnLst/>
              <a:rect l="l" t="t" r="r" b="b"/>
              <a:pathLst>
                <a:path w="1023620" h="140970">
                  <a:moveTo>
                    <a:pt x="78232" y="58928"/>
                  </a:moveTo>
                  <a:lnTo>
                    <a:pt x="0" y="107442"/>
                  </a:lnTo>
                  <a:lnTo>
                    <a:pt x="85725" y="140843"/>
                  </a:lnTo>
                  <a:lnTo>
                    <a:pt x="83343" y="114807"/>
                  </a:lnTo>
                  <a:lnTo>
                    <a:pt x="69596" y="114807"/>
                  </a:lnTo>
                  <a:lnTo>
                    <a:pt x="67056" y="87503"/>
                  </a:lnTo>
                  <a:lnTo>
                    <a:pt x="80731" y="86248"/>
                  </a:lnTo>
                  <a:lnTo>
                    <a:pt x="78232" y="58928"/>
                  </a:lnTo>
                  <a:close/>
                </a:path>
                <a:path w="1023620" h="140970">
                  <a:moveTo>
                    <a:pt x="80731" y="86248"/>
                  </a:moveTo>
                  <a:lnTo>
                    <a:pt x="67056" y="87503"/>
                  </a:lnTo>
                  <a:lnTo>
                    <a:pt x="69596" y="114807"/>
                  </a:lnTo>
                  <a:lnTo>
                    <a:pt x="83229" y="113559"/>
                  </a:lnTo>
                  <a:lnTo>
                    <a:pt x="80731" y="86248"/>
                  </a:lnTo>
                  <a:close/>
                </a:path>
                <a:path w="1023620" h="140970">
                  <a:moveTo>
                    <a:pt x="83229" y="113559"/>
                  </a:moveTo>
                  <a:lnTo>
                    <a:pt x="69596" y="114807"/>
                  </a:lnTo>
                  <a:lnTo>
                    <a:pt x="83343" y="114807"/>
                  </a:lnTo>
                  <a:lnTo>
                    <a:pt x="83229" y="113559"/>
                  </a:lnTo>
                  <a:close/>
                </a:path>
                <a:path w="1023620" h="140970">
                  <a:moveTo>
                    <a:pt x="1021079" y="0"/>
                  </a:moveTo>
                  <a:lnTo>
                    <a:pt x="80731" y="86248"/>
                  </a:lnTo>
                  <a:lnTo>
                    <a:pt x="83229" y="113559"/>
                  </a:lnTo>
                  <a:lnTo>
                    <a:pt x="1023620" y="27431"/>
                  </a:lnTo>
                  <a:lnTo>
                    <a:pt x="1021079" y="0"/>
                  </a:lnTo>
                  <a:close/>
                </a:path>
              </a:pathLst>
            </a:custGeom>
            <a:solidFill>
              <a:srgbClr val="C00000"/>
            </a:solidFill>
          </p:spPr>
          <p:txBody>
            <a:bodyPr wrap="square" lIns="0" tIns="0" rIns="0" bIns="0" rtlCol="0"/>
            <a:lstStyle/>
            <a:p>
              <a:endParaRPr/>
            </a:p>
          </p:txBody>
        </p:sp>
        <p:sp>
          <p:nvSpPr>
            <p:cNvPr id="11" name="object 5">
              <a:extLst>
                <a:ext uri="{FF2B5EF4-FFF2-40B4-BE49-F238E27FC236}">
                  <a16:creationId xmlns:a16="http://schemas.microsoft.com/office/drawing/2014/main" id="{FFBC545B-0288-44AA-B474-CC0ECB4B70CA}"/>
                </a:ext>
              </a:extLst>
            </p:cNvPr>
            <p:cNvSpPr/>
            <p:nvPr/>
          </p:nvSpPr>
          <p:spPr>
            <a:xfrm>
              <a:off x="6530590" y="4369306"/>
              <a:ext cx="648970" cy="472440"/>
            </a:xfrm>
            <a:custGeom>
              <a:avLst/>
              <a:gdLst/>
              <a:ahLst/>
              <a:cxnLst/>
              <a:rect l="l" t="t" r="r" b="b"/>
              <a:pathLst>
                <a:path w="648970" h="472439">
                  <a:moveTo>
                    <a:pt x="645925" y="268606"/>
                  </a:moveTo>
                  <a:lnTo>
                    <a:pt x="634518" y="306119"/>
                  </a:lnTo>
                  <a:lnTo>
                    <a:pt x="615504" y="340884"/>
                  </a:lnTo>
                  <a:lnTo>
                    <a:pt x="589637" y="372485"/>
                  </a:lnTo>
                  <a:lnTo>
                    <a:pt x="557669" y="400506"/>
                  </a:lnTo>
                  <a:lnTo>
                    <a:pt x="520354" y="424531"/>
                  </a:lnTo>
                  <a:lnTo>
                    <a:pt x="478443" y="444144"/>
                  </a:lnTo>
                  <a:lnTo>
                    <a:pt x="432691" y="458929"/>
                  </a:lnTo>
                  <a:lnTo>
                    <a:pt x="383850" y="468470"/>
                  </a:lnTo>
                  <a:lnTo>
                    <a:pt x="332672" y="472351"/>
                  </a:lnTo>
                  <a:lnTo>
                    <a:pt x="279911" y="470155"/>
                  </a:lnTo>
                  <a:lnTo>
                    <a:pt x="222840" y="460596"/>
                  </a:lnTo>
                  <a:lnTo>
                    <a:pt x="170512" y="444272"/>
                  </a:lnTo>
                  <a:lnTo>
                    <a:pt x="123710" y="421938"/>
                  </a:lnTo>
                  <a:lnTo>
                    <a:pt x="83218" y="394344"/>
                  </a:lnTo>
                  <a:lnTo>
                    <a:pt x="49818" y="362245"/>
                  </a:lnTo>
                  <a:lnTo>
                    <a:pt x="24293" y="326391"/>
                  </a:lnTo>
                  <a:lnTo>
                    <a:pt x="7426" y="287537"/>
                  </a:lnTo>
                  <a:lnTo>
                    <a:pt x="0" y="246435"/>
                  </a:lnTo>
                  <a:lnTo>
                    <a:pt x="2797" y="203836"/>
                  </a:lnTo>
                  <a:lnTo>
                    <a:pt x="14204" y="166324"/>
                  </a:lnTo>
                  <a:lnTo>
                    <a:pt x="33218" y="131558"/>
                  </a:lnTo>
                  <a:lnTo>
                    <a:pt x="59085" y="99955"/>
                  </a:lnTo>
                  <a:lnTo>
                    <a:pt x="91053" y="71929"/>
                  </a:lnTo>
                  <a:lnTo>
                    <a:pt x="128368" y="47896"/>
                  </a:lnTo>
                  <a:lnTo>
                    <a:pt x="170278" y="28272"/>
                  </a:lnTo>
                  <a:lnTo>
                    <a:pt x="216031" y="13470"/>
                  </a:lnTo>
                  <a:lnTo>
                    <a:pt x="264872" y="3908"/>
                  </a:lnTo>
                  <a:lnTo>
                    <a:pt x="316050" y="0"/>
                  </a:lnTo>
                  <a:lnTo>
                    <a:pt x="368811" y="2160"/>
                  </a:lnTo>
                  <a:lnTo>
                    <a:pt x="425578" y="11680"/>
                  </a:lnTo>
                  <a:lnTo>
                    <a:pt x="477673" y="27892"/>
                  </a:lnTo>
                  <a:lnTo>
                    <a:pt x="524320" y="50058"/>
                  </a:lnTo>
                  <a:lnTo>
                    <a:pt x="564743" y="77439"/>
                  </a:lnTo>
                  <a:lnTo>
                    <a:pt x="598164" y="109296"/>
                  </a:lnTo>
                  <a:lnTo>
                    <a:pt x="623808" y="144890"/>
                  </a:lnTo>
                  <a:lnTo>
                    <a:pt x="640897" y="183481"/>
                  </a:lnTo>
                  <a:lnTo>
                    <a:pt x="648656" y="224331"/>
                  </a:lnTo>
                  <a:lnTo>
                    <a:pt x="646306" y="266701"/>
                  </a:lnTo>
                </a:path>
              </a:pathLst>
            </a:custGeom>
            <a:ln w="27431">
              <a:solidFill>
                <a:srgbClr val="C00000"/>
              </a:solidFill>
            </a:ln>
          </p:spPr>
          <p:txBody>
            <a:bodyPr wrap="square" lIns="0" tIns="0" rIns="0" bIns="0" rtlCol="0"/>
            <a:lstStyle/>
            <a:p>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D15D12-E1D6-496C-9E9A-033ACC60FC62}"/>
              </a:ext>
            </a:extLst>
          </p:cNvPr>
          <p:cNvPicPr>
            <a:picLocks noChangeAspect="1"/>
          </p:cNvPicPr>
          <p:nvPr/>
        </p:nvPicPr>
        <p:blipFill rotWithShape="1">
          <a:blip r:embed="rId2"/>
          <a:srcRect b="19524"/>
          <a:stretch/>
        </p:blipFill>
        <p:spPr>
          <a:xfrm>
            <a:off x="76200" y="1572220"/>
            <a:ext cx="9144000" cy="4627960"/>
          </a:xfrm>
          <a:prstGeom prst="rect">
            <a:avLst/>
          </a:prstGeom>
        </p:spPr>
      </p:pic>
      <p:sp>
        <p:nvSpPr>
          <p:cNvPr id="6" name="object 6"/>
          <p:cNvSpPr txBox="1"/>
          <p:nvPr/>
        </p:nvSpPr>
        <p:spPr>
          <a:xfrm>
            <a:off x="470712" y="1103757"/>
            <a:ext cx="8111490" cy="225062"/>
          </a:xfrm>
          <a:prstGeom prst="rect">
            <a:avLst/>
          </a:prstGeom>
        </p:spPr>
        <p:txBody>
          <a:bodyPr vert="horz" wrap="square" lIns="0" tIns="19685" rIns="0" bIns="0" rtlCol="0">
            <a:spAutoFit/>
          </a:bodyPr>
          <a:lstStyle/>
          <a:p>
            <a:pPr marL="12065" marR="5080">
              <a:lnSpc>
                <a:spcPts val="1610"/>
              </a:lnSpc>
              <a:spcBef>
                <a:spcPts val="155"/>
              </a:spcBef>
              <a:tabLst>
                <a:tab pos="356870" algn="l"/>
                <a:tab pos="357505" algn="l"/>
              </a:tabLst>
            </a:pPr>
            <a:r>
              <a:rPr lang="en-US" sz="1350" b="1" spc="-15" dirty="0">
                <a:latin typeface="Calibri"/>
                <a:cs typeface="Calibri"/>
              </a:rPr>
              <a:t>Notice that an Employee Rating is calculated on the basis of the competency evaluation</a:t>
            </a:r>
            <a:r>
              <a:rPr lang="en-US" sz="1350" spc="-15" dirty="0">
                <a:latin typeface="Calibri"/>
                <a:cs typeface="Calibri"/>
              </a:rPr>
              <a:t>.</a:t>
            </a:r>
            <a:endParaRPr sz="1350" dirty="0">
              <a:latin typeface="Calibri"/>
              <a:cs typeface="Calibri"/>
            </a:endParaRPr>
          </a:p>
        </p:txBody>
      </p:sp>
      <p:sp>
        <p:nvSpPr>
          <p:cNvPr id="9" name="Oval 8">
            <a:extLst>
              <a:ext uri="{FF2B5EF4-FFF2-40B4-BE49-F238E27FC236}">
                <a16:creationId xmlns:a16="http://schemas.microsoft.com/office/drawing/2014/main" id="{976F4F58-B444-493C-95E7-67E4B2E971D0}"/>
              </a:ext>
            </a:extLst>
          </p:cNvPr>
          <p:cNvSpPr/>
          <p:nvPr/>
        </p:nvSpPr>
        <p:spPr>
          <a:xfrm>
            <a:off x="4419600" y="3276600"/>
            <a:ext cx="1752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36865B5-A4EA-4716-BBAE-26D1541B4ED2}"/>
              </a:ext>
            </a:extLst>
          </p:cNvPr>
          <p:cNvSpPr/>
          <p:nvPr/>
        </p:nvSpPr>
        <p:spPr>
          <a:xfrm>
            <a:off x="4343400" y="5276163"/>
            <a:ext cx="1752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587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DA3501-8C48-42AD-9770-B8B7619E68A1}"/>
              </a:ext>
            </a:extLst>
          </p:cNvPr>
          <p:cNvPicPr>
            <a:picLocks noChangeAspect="1"/>
          </p:cNvPicPr>
          <p:nvPr/>
        </p:nvPicPr>
        <p:blipFill>
          <a:blip r:embed="rId2"/>
          <a:stretch>
            <a:fillRect/>
          </a:stretch>
        </p:blipFill>
        <p:spPr>
          <a:xfrm>
            <a:off x="740" y="2612217"/>
            <a:ext cx="9144000" cy="2072148"/>
          </a:xfrm>
          <a:prstGeom prst="rect">
            <a:avLst/>
          </a:prstGeom>
        </p:spPr>
      </p:pic>
      <p:sp>
        <p:nvSpPr>
          <p:cNvPr id="5" name="object 5"/>
          <p:cNvSpPr/>
          <p:nvPr/>
        </p:nvSpPr>
        <p:spPr>
          <a:xfrm rot="13719823">
            <a:off x="7789964" y="3820910"/>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
        <p:nvSpPr>
          <p:cNvPr id="6" name="object 6"/>
          <p:cNvSpPr txBox="1"/>
          <p:nvPr/>
        </p:nvSpPr>
        <p:spPr>
          <a:xfrm>
            <a:off x="568858" y="1169289"/>
            <a:ext cx="5742940" cy="219291"/>
          </a:xfrm>
          <a:prstGeom prst="rect">
            <a:avLst/>
          </a:prstGeom>
        </p:spPr>
        <p:txBody>
          <a:bodyPr vert="horz" wrap="square" lIns="0" tIns="11430" rIns="0" bIns="0" rtlCol="0">
            <a:spAutoFit/>
          </a:bodyPr>
          <a:lstStyle/>
          <a:p>
            <a:pPr marL="12700">
              <a:lnSpc>
                <a:spcPct val="100000"/>
              </a:lnSpc>
              <a:spcBef>
                <a:spcPts val="90"/>
              </a:spcBef>
              <a:tabLst>
                <a:tab pos="356870" algn="l"/>
              </a:tabLst>
            </a:pPr>
            <a:r>
              <a:rPr sz="1350" b="1" spc="-5" dirty="0">
                <a:latin typeface="Calibri"/>
                <a:cs typeface="Calibri"/>
              </a:rPr>
              <a:t>Click</a:t>
            </a:r>
            <a:r>
              <a:rPr sz="1350" b="1" dirty="0">
                <a:latin typeface="Calibri"/>
                <a:cs typeface="Calibri"/>
              </a:rPr>
              <a:t> </a:t>
            </a:r>
            <a:r>
              <a:rPr sz="1350" b="1" spc="-10" dirty="0">
                <a:latin typeface="Calibri"/>
                <a:cs typeface="Calibri"/>
              </a:rPr>
              <a:t>the</a:t>
            </a:r>
            <a:r>
              <a:rPr sz="1350" b="1" spc="20" dirty="0">
                <a:latin typeface="Calibri"/>
                <a:cs typeface="Calibri"/>
              </a:rPr>
              <a:t> </a:t>
            </a:r>
            <a:r>
              <a:rPr sz="1350" b="1" spc="-5" dirty="0">
                <a:latin typeface="Calibri"/>
                <a:cs typeface="Calibri"/>
              </a:rPr>
              <a:t>Non-Unit</a:t>
            </a:r>
            <a:r>
              <a:rPr sz="1350" b="1" spc="45" dirty="0">
                <a:latin typeface="Calibri"/>
                <a:cs typeface="Calibri"/>
              </a:rPr>
              <a:t> </a:t>
            </a:r>
            <a:r>
              <a:rPr sz="1350" b="1" spc="-10" dirty="0">
                <a:latin typeface="Calibri"/>
                <a:cs typeface="Calibri"/>
              </a:rPr>
              <a:t>Diversity</a:t>
            </a:r>
            <a:r>
              <a:rPr sz="1350" b="1" spc="35" dirty="0">
                <a:latin typeface="Calibri"/>
                <a:cs typeface="Calibri"/>
              </a:rPr>
              <a:t> </a:t>
            </a:r>
            <a:r>
              <a:rPr sz="1350" b="1" spc="-10" dirty="0">
                <a:latin typeface="Calibri"/>
                <a:cs typeface="Calibri"/>
              </a:rPr>
              <a:t>and</a:t>
            </a:r>
            <a:r>
              <a:rPr sz="1350" b="1" spc="30" dirty="0">
                <a:latin typeface="Calibri"/>
                <a:cs typeface="Calibri"/>
              </a:rPr>
              <a:t> </a:t>
            </a:r>
            <a:r>
              <a:rPr sz="1350" b="1" spc="-10" dirty="0">
                <a:latin typeface="Calibri"/>
                <a:cs typeface="Calibri"/>
              </a:rPr>
              <a:t>Performance</a:t>
            </a:r>
            <a:r>
              <a:rPr sz="1350" b="1" spc="15" dirty="0">
                <a:latin typeface="Calibri"/>
                <a:cs typeface="Calibri"/>
              </a:rPr>
              <a:t> </a:t>
            </a:r>
            <a:r>
              <a:rPr sz="1350" b="1" spc="-10" dirty="0">
                <a:latin typeface="Calibri"/>
                <a:cs typeface="Calibri"/>
              </a:rPr>
              <a:t>Questionnaire</a:t>
            </a:r>
            <a:r>
              <a:rPr sz="1350" b="1" spc="75" dirty="0">
                <a:latin typeface="Calibri"/>
                <a:cs typeface="Calibri"/>
              </a:rPr>
              <a:t> </a:t>
            </a:r>
            <a:r>
              <a:rPr sz="1350" b="1" spc="-20" dirty="0">
                <a:solidFill>
                  <a:srgbClr val="C00000"/>
                </a:solidFill>
                <a:latin typeface="Calibri"/>
                <a:cs typeface="Calibri"/>
              </a:rPr>
              <a:t>Evaluate</a:t>
            </a:r>
            <a:r>
              <a:rPr sz="1350" b="1" spc="20" dirty="0">
                <a:solidFill>
                  <a:srgbClr val="C00000"/>
                </a:solidFill>
                <a:latin typeface="Calibri"/>
                <a:cs typeface="Calibri"/>
              </a:rPr>
              <a:t> </a:t>
            </a:r>
            <a:r>
              <a:rPr sz="1350" b="1" spc="-15" dirty="0">
                <a:latin typeface="Calibri"/>
                <a:cs typeface="Calibri"/>
              </a:rPr>
              <a:t>button</a:t>
            </a:r>
            <a:r>
              <a:rPr sz="1350" spc="-15" dirty="0">
                <a:latin typeface="Calibri"/>
                <a:cs typeface="Calibri"/>
              </a:rPr>
              <a:t>.</a:t>
            </a:r>
            <a:endParaRPr sz="1350" dirty="0">
              <a:latin typeface="Calibri"/>
              <a:cs typeface="Calibri"/>
            </a:endParaRPr>
          </a:p>
        </p:txBody>
      </p:sp>
      <p:sp>
        <p:nvSpPr>
          <p:cNvPr id="8" name="Oval 7">
            <a:extLst>
              <a:ext uri="{FF2B5EF4-FFF2-40B4-BE49-F238E27FC236}">
                <a16:creationId xmlns:a16="http://schemas.microsoft.com/office/drawing/2014/main" id="{811DB37F-E879-47E3-A9E7-660D16570770}"/>
              </a:ext>
            </a:extLst>
          </p:cNvPr>
          <p:cNvSpPr/>
          <p:nvPr/>
        </p:nvSpPr>
        <p:spPr>
          <a:xfrm>
            <a:off x="8305800" y="4303366"/>
            <a:ext cx="914400" cy="38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6465BC-F277-4376-A8C2-4965C7450EFF}"/>
              </a:ext>
            </a:extLst>
          </p:cNvPr>
          <p:cNvPicPr>
            <a:picLocks noChangeAspect="1"/>
          </p:cNvPicPr>
          <p:nvPr/>
        </p:nvPicPr>
        <p:blipFill>
          <a:blip r:embed="rId2"/>
          <a:stretch>
            <a:fillRect/>
          </a:stretch>
        </p:blipFill>
        <p:spPr>
          <a:xfrm>
            <a:off x="76200" y="2226746"/>
            <a:ext cx="9144000" cy="4476690"/>
          </a:xfrm>
          <a:prstGeom prst="rect">
            <a:avLst/>
          </a:prstGeom>
        </p:spPr>
      </p:pic>
      <p:grpSp>
        <p:nvGrpSpPr>
          <p:cNvPr id="2" name="object 2"/>
          <p:cNvGrpSpPr/>
          <p:nvPr/>
        </p:nvGrpSpPr>
        <p:grpSpPr>
          <a:xfrm>
            <a:off x="803811" y="6248400"/>
            <a:ext cx="3560445" cy="421005"/>
            <a:chOff x="1592452" y="4518660"/>
            <a:chExt cx="3560445" cy="421005"/>
          </a:xfrm>
        </p:grpSpPr>
        <p:sp>
          <p:nvSpPr>
            <p:cNvPr id="4" name="object 4"/>
            <p:cNvSpPr/>
            <p:nvPr/>
          </p:nvSpPr>
          <p:spPr>
            <a:xfrm>
              <a:off x="1748027" y="4518660"/>
              <a:ext cx="3404870" cy="421005"/>
            </a:xfrm>
            <a:custGeom>
              <a:avLst/>
              <a:gdLst/>
              <a:ahLst/>
              <a:cxnLst/>
              <a:rect l="l" t="t" r="r" b="b"/>
              <a:pathLst>
                <a:path w="3404870" h="421004">
                  <a:moveTo>
                    <a:pt x="3404616" y="210057"/>
                  </a:moveTo>
                  <a:lnTo>
                    <a:pt x="3377645" y="247846"/>
                  </a:lnTo>
                  <a:lnTo>
                    <a:pt x="3323244" y="274773"/>
                  </a:lnTo>
                  <a:lnTo>
                    <a:pt x="3271829" y="291911"/>
                  </a:lnTo>
                  <a:lnTo>
                    <a:pt x="3208996" y="308311"/>
                  </a:lnTo>
                  <a:lnTo>
                    <a:pt x="3135344" y="323898"/>
                  </a:lnTo>
                  <a:lnTo>
                    <a:pt x="3094649" y="331364"/>
                  </a:lnTo>
                  <a:lnTo>
                    <a:pt x="3051475" y="338598"/>
                  </a:lnTo>
                  <a:lnTo>
                    <a:pt x="3005895" y="345592"/>
                  </a:lnTo>
                  <a:lnTo>
                    <a:pt x="2957987" y="352337"/>
                  </a:lnTo>
                  <a:lnTo>
                    <a:pt x="2907823" y="358822"/>
                  </a:lnTo>
                  <a:lnTo>
                    <a:pt x="2855480" y="365039"/>
                  </a:lnTo>
                  <a:lnTo>
                    <a:pt x="2801033" y="370978"/>
                  </a:lnTo>
                  <a:lnTo>
                    <a:pt x="2744556" y="376630"/>
                  </a:lnTo>
                  <a:lnTo>
                    <a:pt x="2686124" y="381986"/>
                  </a:lnTo>
                  <a:lnTo>
                    <a:pt x="2625813" y="387036"/>
                  </a:lnTo>
                  <a:lnTo>
                    <a:pt x="2563697" y="391771"/>
                  </a:lnTo>
                  <a:lnTo>
                    <a:pt x="2499851" y="396182"/>
                  </a:lnTo>
                  <a:lnTo>
                    <a:pt x="2434351" y="400259"/>
                  </a:lnTo>
                  <a:lnTo>
                    <a:pt x="2367272" y="403992"/>
                  </a:lnTo>
                  <a:lnTo>
                    <a:pt x="2298687" y="407374"/>
                  </a:lnTo>
                  <a:lnTo>
                    <a:pt x="2228673" y="410394"/>
                  </a:lnTo>
                  <a:lnTo>
                    <a:pt x="2157305" y="413043"/>
                  </a:lnTo>
                  <a:lnTo>
                    <a:pt x="2084657" y="415312"/>
                  </a:lnTo>
                  <a:lnTo>
                    <a:pt x="2010804" y="417190"/>
                  </a:lnTo>
                  <a:lnTo>
                    <a:pt x="1935822" y="418671"/>
                  </a:lnTo>
                  <a:lnTo>
                    <a:pt x="1859785" y="419742"/>
                  </a:lnTo>
                  <a:lnTo>
                    <a:pt x="1782769" y="420396"/>
                  </a:lnTo>
                  <a:lnTo>
                    <a:pt x="1704848" y="420623"/>
                  </a:lnTo>
                  <a:lnTo>
                    <a:pt x="1626921" y="420418"/>
                  </a:lnTo>
                  <a:lnTo>
                    <a:pt x="1549889" y="419786"/>
                  </a:lnTo>
                  <a:lnTo>
                    <a:pt x="1473826" y="418736"/>
                  </a:lnTo>
                  <a:lnTo>
                    <a:pt x="1398809" y="417279"/>
                  </a:lnTo>
                  <a:lnTo>
                    <a:pt x="1324911" y="415423"/>
                  </a:lnTo>
                  <a:lnTo>
                    <a:pt x="1252208" y="413178"/>
                  </a:lnTo>
                  <a:lnTo>
                    <a:pt x="1180775" y="410552"/>
                  </a:lnTo>
                  <a:lnTo>
                    <a:pt x="1110689" y="407555"/>
                  </a:lnTo>
                  <a:lnTo>
                    <a:pt x="1042023" y="404197"/>
                  </a:lnTo>
                  <a:lnTo>
                    <a:pt x="974853" y="400486"/>
                  </a:lnTo>
                  <a:lnTo>
                    <a:pt x="909254" y="396432"/>
                  </a:lnTo>
                  <a:lnTo>
                    <a:pt x="845302" y="392044"/>
                  </a:lnTo>
                  <a:lnTo>
                    <a:pt x="783072" y="387331"/>
                  </a:lnTo>
                  <a:lnTo>
                    <a:pt x="722638" y="382303"/>
                  </a:lnTo>
                  <a:lnTo>
                    <a:pt x="664077" y="376968"/>
                  </a:lnTo>
                  <a:lnTo>
                    <a:pt x="607464" y="371336"/>
                  </a:lnTo>
                  <a:lnTo>
                    <a:pt x="552873" y="365417"/>
                  </a:lnTo>
                  <a:lnTo>
                    <a:pt x="500380" y="359219"/>
                  </a:lnTo>
                  <a:lnTo>
                    <a:pt x="450059" y="352752"/>
                  </a:lnTo>
                  <a:lnTo>
                    <a:pt x="401988" y="346025"/>
                  </a:lnTo>
                  <a:lnTo>
                    <a:pt x="356240" y="339046"/>
                  </a:lnTo>
                  <a:lnTo>
                    <a:pt x="312890" y="331827"/>
                  </a:lnTo>
                  <a:lnTo>
                    <a:pt x="272015" y="324375"/>
                  </a:lnTo>
                  <a:lnTo>
                    <a:pt x="233689" y="316700"/>
                  </a:lnTo>
                  <a:lnTo>
                    <a:pt x="164985" y="300718"/>
                  </a:lnTo>
                  <a:lnTo>
                    <a:pt x="107382" y="283954"/>
                  </a:lnTo>
                  <a:lnTo>
                    <a:pt x="61479" y="266483"/>
                  </a:lnTo>
                  <a:lnTo>
                    <a:pt x="27880" y="248379"/>
                  </a:lnTo>
                  <a:lnTo>
                    <a:pt x="1867" y="220196"/>
                  </a:lnTo>
                  <a:lnTo>
                    <a:pt x="0" y="210565"/>
                  </a:lnTo>
                  <a:lnTo>
                    <a:pt x="1635" y="200944"/>
                  </a:lnTo>
                  <a:lnTo>
                    <a:pt x="41974" y="163651"/>
                  </a:lnTo>
                  <a:lnTo>
                    <a:pt x="81371" y="145850"/>
                  </a:lnTo>
                  <a:lnTo>
                    <a:pt x="132786" y="128712"/>
                  </a:lnTo>
                  <a:lnTo>
                    <a:pt x="195619" y="112312"/>
                  </a:lnTo>
                  <a:lnTo>
                    <a:pt x="269271" y="96725"/>
                  </a:lnTo>
                  <a:lnTo>
                    <a:pt x="309966" y="89259"/>
                  </a:lnTo>
                  <a:lnTo>
                    <a:pt x="353140" y="82025"/>
                  </a:lnTo>
                  <a:lnTo>
                    <a:pt x="398720" y="75031"/>
                  </a:lnTo>
                  <a:lnTo>
                    <a:pt x="446628" y="68286"/>
                  </a:lnTo>
                  <a:lnTo>
                    <a:pt x="496792" y="61801"/>
                  </a:lnTo>
                  <a:lnTo>
                    <a:pt x="549135" y="55584"/>
                  </a:lnTo>
                  <a:lnTo>
                    <a:pt x="603582" y="49645"/>
                  </a:lnTo>
                  <a:lnTo>
                    <a:pt x="660059" y="43993"/>
                  </a:lnTo>
                  <a:lnTo>
                    <a:pt x="718491" y="38637"/>
                  </a:lnTo>
                  <a:lnTo>
                    <a:pt x="778802" y="33587"/>
                  </a:lnTo>
                  <a:lnTo>
                    <a:pt x="840918" y="28852"/>
                  </a:lnTo>
                  <a:lnTo>
                    <a:pt x="904764" y="24441"/>
                  </a:lnTo>
                  <a:lnTo>
                    <a:pt x="970264" y="20364"/>
                  </a:lnTo>
                  <a:lnTo>
                    <a:pt x="1037343" y="16631"/>
                  </a:lnTo>
                  <a:lnTo>
                    <a:pt x="1105928" y="13249"/>
                  </a:lnTo>
                  <a:lnTo>
                    <a:pt x="1175942" y="10229"/>
                  </a:lnTo>
                  <a:lnTo>
                    <a:pt x="1247310" y="7580"/>
                  </a:lnTo>
                  <a:lnTo>
                    <a:pt x="1319958" y="5311"/>
                  </a:lnTo>
                  <a:lnTo>
                    <a:pt x="1393811" y="3433"/>
                  </a:lnTo>
                  <a:lnTo>
                    <a:pt x="1468793" y="1952"/>
                  </a:lnTo>
                  <a:lnTo>
                    <a:pt x="1544830" y="881"/>
                  </a:lnTo>
                  <a:lnTo>
                    <a:pt x="1621846" y="227"/>
                  </a:lnTo>
                  <a:lnTo>
                    <a:pt x="1699768" y="0"/>
                  </a:lnTo>
                  <a:lnTo>
                    <a:pt x="1775184" y="192"/>
                  </a:lnTo>
                  <a:lnTo>
                    <a:pt x="1849812" y="785"/>
                  </a:lnTo>
                  <a:lnTo>
                    <a:pt x="1923580" y="1772"/>
                  </a:lnTo>
                  <a:lnTo>
                    <a:pt x="1996416" y="3144"/>
                  </a:lnTo>
                  <a:lnTo>
                    <a:pt x="2068247" y="4892"/>
                  </a:lnTo>
                  <a:lnTo>
                    <a:pt x="2139001" y="7009"/>
                  </a:lnTo>
                  <a:lnTo>
                    <a:pt x="2208607" y="9486"/>
                  </a:lnTo>
                  <a:lnTo>
                    <a:pt x="2276991" y="12316"/>
                  </a:lnTo>
                  <a:lnTo>
                    <a:pt x="2344083" y="15489"/>
                  </a:lnTo>
                  <a:lnTo>
                    <a:pt x="2409809" y="18999"/>
                  </a:lnTo>
                  <a:lnTo>
                    <a:pt x="2474098" y="22837"/>
                  </a:lnTo>
                  <a:lnTo>
                    <a:pt x="2536878" y="26994"/>
                  </a:lnTo>
                  <a:lnTo>
                    <a:pt x="2598076" y="31464"/>
                  </a:lnTo>
                  <a:lnTo>
                    <a:pt x="2657620" y="36236"/>
                  </a:lnTo>
                  <a:lnTo>
                    <a:pt x="2715438" y="41304"/>
                  </a:lnTo>
                  <a:lnTo>
                    <a:pt x="2771458" y="46659"/>
                  </a:lnTo>
                  <a:lnTo>
                    <a:pt x="2825608" y="52294"/>
                  </a:lnTo>
                  <a:lnTo>
                    <a:pt x="2877816" y="58199"/>
                  </a:lnTo>
                  <a:lnTo>
                    <a:pt x="2928009" y="64367"/>
                  </a:lnTo>
                  <a:lnTo>
                    <a:pt x="2976115" y="70789"/>
                  </a:lnTo>
                  <a:lnTo>
                    <a:pt x="3022063" y="77458"/>
                  </a:lnTo>
                  <a:lnTo>
                    <a:pt x="3065780" y="84366"/>
                  </a:lnTo>
                  <a:lnTo>
                    <a:pt x="3107194" y="91503"/>
                  </a:lnTo>
                  <a:lnTo>
                    <a:pt x="3146232" y="98863"/>
                  </a:lnTo>
                  <a:lnTo>
                    <a:pt x="3216896" y="114217"/>
                  </a:lnTo>
                  <a:lnTo>
                    <a:pt x="3277193" y="130360"/>
                  </a:lnTo>
                  <a:lnTo>
                    <a:pt x="3326546" y="147230"/>
                  </a:lnTo>
                  <a:lnTo>
                    <a:pt x="3364379" y="164760"/>
                  </a:lnTo>
                  <a:lnTo>
                    <a:pt x="3398266" y="192150"/>
                  </a:lnTo>
                </a:path>
              </a:pathLst>
            </a:custGeom>
            <a:ln w="27432">
              <a:solidFill>
                <a:srgbClr val="C00000"/>
              </a:solidFill>
            </a:ln>
          </p:spPr>
          <p:txBody>
            <a:bodyPr wrap="square" lIns="0" tIns="0" rIns="0" bIns="0" rtlCol="0"/>
            <a:lstStyle/>
            <a:p>
              <a:endParaRPr/>
            </a:p>
          </p:txBody>
        </p:sp>
        <p:sp>
          <p:nvSpPr>
            <p:cNvPr id="5" name="object 5"/>
            <p:cNvSpPr/>
            <p:nvPr/>
          </p:nvSpPr>
          <p:spPr>
            <a:xfrm>
              <a:off x="1592452" y="4541901"/>
              <a:ext cx="600075" cy="175260"/>
            </a:xfrm>
            <a:custGeom>
              <a:avLst/>
              <a:gdLst/>
              <a:ahLst/>
              <a:cxnLst/>
              <a:rect l="l" t="t" r="r" b="b"/>
              <a:pathLst>
                <a:path w="600075" h="175260">
                  <a:moveTo>
                    <a:pt x="516306" y="148379"/>
                  </a:moveTo>
                  <a:lnTo>
                    <a:pt x="510032" y="175132"/>
                  </a:lnTo>
                  <a:lnTo>
                    <a:pt x="599566" y="153924"/>
                  </a:lnTo>
                  <a:lnTo>
                    <a:pt x="596670" y="151511"/>
                  </a:lnTo>
                  <a:lnTo>
                    <a:pt x="529590" y="151511"/>
                  </a:lnTo>
                  <a:lnTo>
                    <a:pt x="516306" y="148379"/>
                  </a:lnTo>
                  <a:close/>
                </a:path>
                <a:path w="600075" h="175260">
                  <a:moveTo>
                    <a:pt x="522567" y="121688"/>
                  </a:moveTo>
                  <a:lnTo>
                    <a:pt x="516306" y="148379"/>
                  </a:lnTo>
                  <a:lnTo>
                    <a:pt x="529590" y="151511"/>
                  </a:lnTo>
                  <a:lnTo>
                    <a:pt x="535940" y="124841"/>
                  </a:lnTo>
                  <a:lnTo>
                    <a:pt x="522567" y="121688"/>
                  </a:lnTo>
                  <a:close/>
                </a:path>
                <a:path w="600075" h="175260">
                  <a:moveTo>
                    <a:pt x="528828" y="94996"/>
                  </a:moveTo>
                  <a:lnTo>
                    <a:pt x="522567" y="121688"/>
                  </a:lnTo>
                  <a:lnTo>
                    <a:pt x="535940" y="124841"/>
                  </a:lnTo>
                  <a:lnTo>
                    <a:pt x="529590" y="151511"/>
                  </a:lnTo>
                  <a:lnTo>
                    <a:pt x="596670" y="151511"/>
                  </a:lnTo>
                  <a:lnTo>
                    <a:pt x="528828" y="94996"/>
                  </a:lnTo>
                  <a:close/>
                </a:path>
                <a:path w="600075" h="175260">
                  <a:moveTo>
                    <a:pt x="6350" y="0"/>
                  </a:moveTo>
                  <a:lnTo>
                    <a:pt x="0" y="26669"/>
                  </a:lnTo>
                  <a:lnTo>
                    <a:pt x="516306" y="148379"/>
                  </a:lnTo>
                  <a:lnTo>
                    <a:pt x="522567" y="121688"/>
                  </a:lnTo>
                  <a:lnTo>
                    <a:pt x="6350" y="0"/>
                  </a:lnTo>
                  <a:close/>
                </a:path>
              </a:pathLst>
            </a:custGeom>
            <a:solidFill>
              <a:srgbClr val="C00000"/>
            </a:solidFill>
          </p:spPr>
          <p:txBody>
            <a:bodyPr wrap="square" lIns="0" tIns="0" rIns="0" bIns="0" rtlCol="0"/>
            <a:lstStyle/>
            <a:p>
              <a:endParaRPr/>
            </a:p>
          </p:txBody>
        </p:sp>
      </p:grpSp>
      <p:sp>
        <p:nvSpPr>
          <p:cNvPr id="6" name="object 6"/>
          <p:cNvSpPr txBox="1"/>
          <p:nvPr/>
        </p:nvSpPr>
        <p:spPr>
          <a:xfrm>
            <a:off x="820318" y="1014729"/>
            <a:ext cx="7092315" cy="427040"/>
          </a:xfrm>
          <a:prstGeom prst="rect">
            <a:avLst/>
          </a:prstGeom>
        </p:spPr>
        <p:txBody>
          <a:bodyPr vert="horz" wrap="square" lIns="0" tIns="11430" rIns="0" bIns="0" rtlCol="0">
            <a:spAutoFit/>
          </a:bodyPr>
          <a:lstStyle/>
          <a:p>
            <a:pPr marL="12700">
              <a:lnSpc>
                <a:spcPct val="100000"/>
              </a:lnSpc>
              <a:spcBef>
                <a:spcPts val="90"/>
              </a:spcBef>
              <a:tabLst>
                <a:tab pos="356870" algn="l"/>
              </a:tabLst>
            </a:pPr>
            <a:r>
              <a:rPr sz="1350" b="1" spc="-20" dirty="0">
                <a:latin typeface="Calibri"/>
                <a:cs typeface="Calibri"/>
              </a:rPr>
              <a:t>Enter</a:t>
            </a:r>
            <a:r>
              <a:rPr sz="1350" b="1" spc="50" dirty="0">
                <a:latin typeface="Calibri"/>
                <a:cs typeface="Calibri"/>
              </a:rPr>
              <a:t> </a:t>
            </a:r>
            <a:r>
              <a:rPr sz="1350" b="1" spc="-10" dirty="0">
                <a:latin typeface="Calibri"/>
                <a:cs typeface="Calibri"/>
              </a:rPr>
              <a:t>the</a:t>
            </a:r>
            <a:r>
              <a:rPr sz="1350" b="1" spc="10" dirty="0">
                <a:latin typeface="Calibri"/>
                <a:cs typeface="Calibri"/>
              </a:rPr>
              <a:t> </a:t>
            </a:r>
            <a:r>
              <a:rPr sz="1350" b="1" spc="-5" dirty="0">
                <a:latin typeface="Calibri"/>
                <a:cs typeface="Calibri"/>
              </a:rPr>
              <a:t>outcomes </a:t>
            </a:r>
            <a:r>
              <a:rPr sz="1350" b="1" spc="-10" dirty="0">
                <a:latin typeface="Calibri"/>
                <a:cs typeface="Calibri"/>
              </a:rPr>
              <a:t>for</a:t>
            </a:r>
            <a:r>
              <a:rPr sz="1350" b="1" spc="-5" dirty="0">
                <a:latin typeface="Calibri"/>
                <a:cs typeface="Calibri"/>
              </a:rPr>
              <a:t> </a:t>
            </a:r>
            <a:r>
              <a:rPr sz="1350" b="1" spc="-10" dirty="0">
                <a:latin typeface="Calibri"/>
                <a:cs typeface="Calibri"/>
              </a:rPr>
              <a:t>the</a:t>
            </a:r>
            <a:r>
              <a:rPr sz="1350" b="1" spc="10" dirty="0">
                <a:latin typeface="Calibri"/>
                <a:cs typeface="Calibri"/>
              </a:rPr>
              <a:t> </a:t>
            </a:r>
            <a:r>
              <a:rPr sz="1350" b="1" spc="-15" dirty="0">
                <a:latin typeface="Calibri"/>
                <a:cs typeface="Calibri"/>
              </a:rPr>
              <a:t>202</a:t>
            </a:r>
            <a:r>
              <a:rPr lang="en-US" sz="1350" b="1" spc="-15" dirty="0">
                <a:latin typeface="Calibri"/>
                <a:cs typeface="Calibri"/>
              </a:rPr>
              <a:t>2-2023</a:t>
            </a:r>
            <a:r>
              <a:rPr sz="1350" b="1" spc="50" dirty="0">
                <a:latin typeface="Calibri"/>
                <a:cs typeface="Calibri"/>
              </a:rPr>
              <a:t> </a:t>
            </a:r>
            <a:r>
              <a:rPr sz="1350" b="1" spc="-5" dirty="0">
                <a:latin typeface="Calibri"/>
                <a:cs typeface="Calibri"/>
              </a:rPr>
              <a:t>performance</a:t>
            </a:r>
            <a:r>
              <a:rPr sz="1350" b="1" spc="35" dirty="0">
                <a:latin typeface="Calibri"/>
                <a:cs typeface="Calibri"/>
              </a:rPr>
              <a:t> </a:t>
            </a:r>
            <a:r>
              <a:rPr sz="1350" b="1" spc="-15" dirty="0">
                <a:latin typeface="Calibri"/>
                <a:cs typeface="Calibri"/>
              </a:rPr>
              <a:t>year</a:t>
            </a:r>
            <a:r>
              <a:rPr sz="1350" b="1" spc="25" dirty="0">
                <a:latin typeface="Calibri"/>
                <a:cs typeface="Calibri"/>
              </a:rPr>
              <a:t> </a:t>
            </a:r>
            <a:r>
              <a:rPr sz="1350" b="1" spc="-10" dirty="0">
                <a:latin typeface="Calibri"/>
                <a:cs typeface="Calibri"/>
              </a:rPr>
              <a:t>and</a:t>
            </a:r>
            <a:r>
              <a:rPr sz="1350" b="1" spc="20" dirty="0">
                <a:latin typeface="Calibri"/>
                <a:cs typeface="Calibri"/>
              </a:rPr>
              <a:t> </a:t>
            </a:r>
            <a:r>
              <a:rPr sz="1350" b="1" spc="-10" dirty="0">
                <a:latin typeface="Calibri"/>
                <a:cs typeface="Calibri"/>
              </a:rPr>
              <a:t>the</a:t>
            </a:r>
            <a:r>
              <a:rPr sz="1350" b="1" spc="10" dirty="0">
                <a:latin typeface="Calibri"/>
                <a:cs typeface="Calibri"/>
              </a:rPr>
              <a:t> </a:t>
            </a:r>
            <a:r>
              <a:rPr sz="1350" b="1" spc="-5" dirty="0">
                <a:latin typeface="Calibri"/>
                <a:cs typeface="Calibri"/>
              </a:rPr>
              <a:t>goals </a:t>
            </a:r>
            <a:r>
              <a:rPr sz="1350" b="1" spc="-10" dirty="0">
                <a:latin typeface="Calibri"/>
                <a:cs typeface="Calibri"/>
              </a:rPr>
              <a:t>for</a:t>
            </a:r>
            <a:r>
              <a:rPr sz="1350" b="1" spc="-5" dirty="0">
                <a:latin typeface="Calibri"/>
                <a:cs typeface="Calibri"/>
              </a:rPr>
              <a:t> </a:t>
            </a:r>
            <a:r>
              <a:rPr sz="1350" b="1" spc="-10" dirty="0">
                <a:latin typeface="Calibri"/>
                <a:cs typeface="Calibri"/>
              </a:rPr>
              <a:t>the</a:t>
            </a:r>
            <a:r>
              <a:rPr lang="en-US" sz="1350" b="1" spc="10" dirty="0">
                <a:latin typeface="Calibri"/>
                <a:cs typeface="Calibri"/>
              </a:rPr>
              <a:t> FY24</a:t>
            </a:r>
            <a:r>
              <a:rPr sz="1350" b="1" spc="75" dirty="0">
                <a:latin typeface="Calibri"/>
                <a:cs typeface="Calibri"/>
              </a:rPr>
              <a:t> </a:t>
            </a:r>
            <a:r>
              <a:rPr sz="1350" b="1" spc="-5" dirty="0">
                <a:latin typeface="Calibri"/>
                <a:cs typeface="Calibri"/>
              </a:rPr>
              <a:t>performance</a:t>
            </a:r>
            <a:r>
              <a:rPr sz="1350" b="1" spc="10" dirty="0">
                <a:latin typeface="Calibri"/>
                <a:cs typeface="Calibri"/>
              </a:rPr>
              <a:t> </a:t>
            </a:r>
            <a:r>
              <a:rPr sz="1350" b="1" spc="-40" dirty="0">
                <a:latin typeface="Calibri"/>
                <a:cs typeface="Calibri"/>
              </a:rPr>
              <a:t>year.</a:t>
            </a:r>
            <a:r>
              <a:rPr lang="en-US" sz="1350" b="1" spc="-40" dirty="0">
                <a:latin typeface="Calibri"/>
                <a:cs typeface="Calibri"/>
              </a:rPr>
              <a:t> There are four questions in total.  When you are complete with all entries, press </a:t>
            </a:r>
            <a:r>
              <a:rPr lang="en-US" sz="1350" b="1" spc="-40" dirty="0">
                <a:solidFill>
                  <a:srgbClr val="FF0000"/>
                </a:solidFill>
                <a:latin typeface="Calibri"/>
                <a:cs typeface="Calibri"/>
              </a:rPr>
              <a:t>Save and Close</a:t>
            </a:r>
            <a:endParaRPr sz="1350" b="1" dirty="0">
              <a:solidFill>
                <a:srgbClr val="FF0000"/>
              </a:solidFill>
              <a:latin typeface="Calibri"/>
              <a:cs typeface="Calibri"/>
            </a:endParaRPr>
          </a:p>
        </p:txBody>
      </p:sp>
      <p:sp>
        <p:nvSpPr>
          <p:cNvPr id="8" name="object 5">
            <a:extLst>
              <a:ext uri="{FF2B5EF4-FFF2-40B4-BE49-F238E27FC236}">
                <a16:creationId xmlns:a16="http://schemas.microsoft.com/office/drawing/2014/main" id="{9D3FDBDB-E065-41EF-AA53-99078A13F884}"/>
              </a:ext>
            </a:extLst>
          </p:cNvPr>
          <p:cNvSpPr/>
          <p:nvPr/>
        </p:nvSpPr>
        <p:spPr>
          <a:xfrm rot="12241695">
            <a:off x="6908938" y="2392923"/>
            <a:ext cx="573405" cy="306070"/>
          </a:xfrm>
          <a:custGeom>
            <a:avLst/>
            <a:gdLst/>
            <a:ahLst/>
            <a:cxnLst/>
            <a:rect l="l" t="t" r="r" b="b"/>
            <a:pathLst>
              <a:path w="573404" h="306070">
                <a:moveTo>
                  <a:pt x="54101" y="231647"/>
                </a:moveTo>
                <a:lnTo>
                  <a:pt x="0" y="306069"/>
                </a:lnTo>
                <a:lnTo>
                  <a:pt x="91948" y="304672"/>
                </a:lnTo>
                <a:lnTo>
                  <a:pt x="82601" y="286638"/>
                </a:lnTo>
                <a:lnTo>
                  <a:pt x="67182" y="286638"/>
                </a:lnTo>
                <a:lnTo>
                  <a:pt x="54609" y="262381"/>
                </a:lnTo>
                <a:lnTo>
                  <a:pt x="66761" y="256075"/>
                </a:lnTo>
                <a:lnTo>
                  <a:pt x="54101" y="231647"/>
                </a:lnTo>
                <a:close/>
              </a:path>
              <a:path w="573404" h="306070">
                <a:moveTo>
                  <a:pt x="66761" y="256075"/>
                </a:moveTo>
                <a:lnTo>
                  <a:pt x="54609" y="262381"/>
                </a:lnTo>
                <a:lnTo>
                  <a:pt x="67182" y="286638"/>
                </a:lnTo>
                <a:lnTo>
                  <a:pt x="79335" y="280336"/>
                </a:lnTo>
                <a:lnTo>
                  <a:pt x="66761" y="256075"/>
                </a:lnTo>
                <a:close/>
              </a:path>
              <a:path w="573404" h="306070">
                <a:moveTo>
                  <a:pt x="79335" y="280336"/>
                </a:moveTo>
                <a:lnTo>
                  <a:pt x="67182" y="286638"/>
                </a:lnTo>
                <a:lnTo>
                  <a:pt x="82601" y="286638"/>
                </a:lnTo>
                <a:lnTo>
                  <a:pt x="79335" y="280336"/>
                </a:lnTo>
                <a:close/>
              </a:path>
              <a:path w="573404" h="306070">
                <a:moveTo>
                  <a:pt x="560197" y="0"/>
                </a:moveTo>
                <a:lnTo>
                  <a:pt x="66761" y="256075"/>
                </a:lnTo>
                <a:lnTo>
                  <a:pt x="79335" y="280336"/>
                </a:lnTo>
                <a:lnTo>
                  <a:pt x="572897" y="24383"/>
                </a:lnTo>
                <a:lnTo>
                  <a:pt x="560197" y="0"/>
                </a:lnTo>
                <a:close/>
              </a:path>
            </a:pathLst>
          </a:custGeom>
          <a:solidFill>
            <a:srgbClr val="C00000"/>
          </a:solidFill>
        </p:spPr>
        <p:txBody>
          <a:bodyPr wrap="square" lIns="0" tIns="0" rIns="0" bIns="0" rtlCol="0"/>
          <a:lstStyle/>
          <a:p>
            <a:endParaRPr/>
          </a:p>
        </p:txBody>
      </p:sp>
      <p:sp>
        <p:nvSpPr>
          <p:cNvPr id="9" name="Oval 8">
            <a:extLst>
              <a:ext uri="{FF2B5EF4-FFF2-40B4-BE49-F238E27FC236}">
                <a16:creationId xmlns:a16="http://schemas.microsoft.com/office/drawing/2014/main" id="{6C95134B-A9E9-4B05-8DCD-B71C17BE6894}"/>
              </a:ext>
            </a:extLst>
          </p:cNvPr>
          <p:cNvSpPr/>
          <p:nvPr/>
        </p:nvSpPr>
        <p:spPr>
          <a:xfrm>
            <a:off x="7619466" y="2267342"/>
            <a:ext cx="914400" cy="3809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TotalTime>
  <Words>1111</Words>
  <Application>Microsoft Office PowerPoint</Application>
  <PresentationFormat>On-screen Show (4:3)</PresentationFormat>
  <Paragraphs>76</Paragraphs>
  <Slides>43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Calibri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Woods</dc:creator>
  <cp:lastModifiedBy>Stephen Gall</cp:lastModifiedBy>
  <cp:revision>31</cp:revision>
  <dcterms:created xsi:type="dcterms:W3CDTF">2022-02-01T19:58:45Z</dcterms:created>
  <dcterms:modified xsi:type="dcterms:W3CDTF">2023-05-23T20:26:30Z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2021-02-14T00:00:00Z</vt:filetime>
  </property>
  <property fmtid="{D5CDD505-2E9C-101B-9397-08002B2CF9AE}" pid="3" name="Creator">
    <vt:lpwstr>Microsoft® PowerPoint® 2016</vt:lpwstr>
  </property>
  <property fmtid="{D5CDD505-2E9C-101B-9397-08002B2CF9AE}" pid="4" name="LastSaved">
    <vt:filetime>2022-02-01T00:00:00Z</vt:filetime>
  </property>
</Properties>
</file>